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8" r:id="rId26"/>
    <p:sldId id="375" r:id="rId27"/>
    <p:sldId id="256" r:id="rId28"/>
    <p:sldId id="385" r:id="rId29"/>
    <p:sldId id="269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70" r:id="rId42"/>
    <p:sldId id="274" r:id="rId43"/>
    <p:sldId id="271" r:id="rId44"/>
    <p:sldId id="268" r:id="rId45"/>
    <p:sldId id="279" r:id="rId46"/>
    <p:sldId id="278" r:id="rId47"/>
    <p:sldId id="277" r:id="rId48"/>
    <p:sldId id="276" r:id="rId49"/>
    <p:sldId id="273" r:id="rId50"/>
    <p:sldId id="272" r:id="rId51"/>
    <p:sldId id="275" r:id="rId52"/>
    <p:sldId id="281" r:id="rId53"/>
    <p:sldId id="280" r:id="rId54"/>
    <p:sldId id="285" r:id="rId55"/>
    <p:sldId id="292" r:id="rId56"/>
    <p:sldId id="293" r:id="rId57"/>
    <p:sldId id="291" r:id="rId58"/>
    <p:sldId id="290" r:id="rId59"/>
    <p:sldId id="289" r:id="rId60"/>
    <p:sldId id="288" r:id="rId61"/>
    <p:sldId id="287" r:id="rId62"/>
    <p:sldId id="286" r:id="rId63"/>
    <p:sldId id="284" r:id="rId64"/>
    <p:sldId id="282" r:id="rId65"/>
    <p:sldId id="283" r:id="rId66"/>
    <p:sldId id="312" r:id="rId67"/>
    <p:sldId id="311" r:id="rId68"/>
    <p:sldId id="313" r:id="rId69"/>
    <p:sldId id="314" r:id="rId70"/>
    <p:sldId id="294" r:id="rId71"/>
    <p:sldId id="310" r:id="rId72"/>
    <p:sldId id="309" r:id="rId73"/>
    <p:sldId id="308" r:id="rId74"/>
    <p:sldId id="384" r:id="rId75"/>
    <p:sldId id="383" r:id="rId76"/>
    <p:sldId id="382" r:id="rId77"/>
    <p:sldId id="381" r:id="rId78"/>
    <p:sldId id="380" r:id="rId79"/>
    <p:sldId id="379" r:id="rId80"/>
    <p:sldId id="307" r:id="rId81"/>
    <p:sldId id="296" r:id="rId82"/>
    <p:sldId id="306" r:id="rId83"/>
    <p:sldId id="305" r:id="rId84"/>
    <p:sldId id="304" r:id="rId85"/>
    <p:sldId id="303" r:id="rId86"/>
    <p:sldId id="302" r:id="rId87"/>
    <p:sldId id="301" r:id="rId88"/>
    <p:sldId id="300" r:id="rId89"/>
    <p:sldId id="299" r:id="rId90"/>
    <p:sldId id="298" r:id="rId91"/>
    <p:sldId id="331" r:id="rId92"/>
    <p:sldId id="330" r:id="rId93"/>
    <p:sldId id="329" r:id="rId94"/>
    <p:sldId id="328" r:id="rId95"/>
    <p:sldId id="327" r:id="rId96"/>
    <p:sldId id="326" r:id="rId97"/>
    <p:sldId id="325" r:id="rId98"/>
    <p:sldId id="324" r:id="rId99"/>
    <p:sldId id="323" r:id="rId100"/>
    <p:sldId id="322" r:id="rId101"/>
    <p:sldId id="321" r:id="rId102"/>
    <p:sldId id="320" r:id="rId103"/>
    <p:sldId id="319" r:id="rId104"/>
    <p:sldId id="318" r:id="rId105"/>
    <p:sldId id="317" r:id="rId106"/>
    <p:sldId id="350" r:id="rId107"/>
    <p:sldId id="349" r:id="rId108"/>
    <p:sldId id="348" r:id="rId109"/>
    <p:sldId id="347" r:id="rId110"/>
    <p:sldId id="346" r:id="rId111"/>
    <p:sldId id="345" r:id="rId112"/>
    <p:sldId id="344" r:id="rId113"/>
    <p:sldId id="343" r:id="rId114"/>
    <p:sldId id="342" r:id="rId115"/>
    <p:sldId id="341" r:id="rId116"/>
    <p:sldId id="340" r:id="rId117"/>
    <p:sldId id="339" r:id="rId118"/>
    <p:sldId id="338" r:id="rId119"/>
    <p:sldId id="337" r:id="rId120"/>
    <p:sldId id="336" r:id="rId121"/>
    <p:sldId id="335" r:id="rId122"/>
    <p:sldId id="334" r:id="rId123"/>
    <p:sldId id="333" r:id="rId124"/>
    <p:sldId id="316" r:id="rId125"/>
    <p:sldId id="332" r:id="rId126"/>
    <p:sldId id="31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46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i Thanh" userId="efe48e9e-abaa-4a82-8677-c996e7a91e96" providerId="ADAL" clId="{1EA3ADEA-2979-47DC-A7A5-414CFC0E8B6D}"/>
    <pc:docChg chg="undo custSel modSld">
      <pc:chgData name="Nguyen Van Thai Thanh" userId="efe48e9e-abaa-4a82-8677-c996e7a91e96" providerId="ADAL" clId="{1EA3ADEA-2979-47DC-A7A5-414CFC0E8B6D}" dt="2021-06-26T09:06:13.630" v="1" actId="1076"/>
      <pc:docMkLst>
        <pc:docMk/>
      </pc:docMkLst>
      <pc:sldChg chg="modSp mod">
        <pc:chgData name="Nguyen Van Thai Thanh" userId="efe48e9e-abaa-4a82-8677-c996e7a91e96" providerId="ADAL" clId="{1EA3ADEA-2979-47DC-A7A5-414CFC0E8B6D}" dt="2021-06-26T09:06:13.630" v="1" actId="1076"/>
        <pc:sldMkLst>
          <pc:docMk/>
          <pc:sldMk cId="1550612039" sldId="270"/>
        </pc:sldMkLst>
        <pc:picChg chg="mod">
          <ac:chgData name="Nguyen Van Thai Thanh" userId="efe48e9e-abaa-4a82-8677-c996e7a91e96" providerId="ADAL" clId="{1EA3ADEA-2979-47DC-A7A5-414CFC0E8B6D}" dt="2021-06-26T09:06:13.630" v="1" actId="1076"/>
          <ac:picMkLst>
            <pc:docMk/>
            <pc:sldMk cId="1550612039" sldId="270"/>
            <ac:picMk id="4" creationId="{BD9BC2C5-5B1A-4F56-87A5-E8E599E123E0}"/>
          </ac:picMkLst>
        </pc:picChg>
      </pc:sldChg>
    </pc:docChg>
  </pc:docChgLst>
  <pc:docChgLst>
    <pc:chgData name="Nguyen Van Thanh" userId="397c937a-6631-46d4-ab7f-15d71e973788" providerId="ADAL" clId="{7223D899-C6B7-4421-B862-DA6D37E0F504}"/>
    <pc:docChg chg="undo custSel addSld modSld">
      <pc:chgData name="Nguyen Van Thanh" userId="397c937a-6631-46d4-ab7f-15d71e973788" providerId="ADAL" clId="{7223D899-C6B7-4421-B862-DA6D37E0F504}" dt="2021-11-07T15:47:46.211" v="85" actId="14100"/>
      <pc:docMkLst>
        <pc:docMk/>
      </pc:docMkLst>
      <pc:sldChg chg="addSp modSp mod modNotesTx">
        <pc:chgData name="Nguyen Van Thanh" userId="397c937a-6631-46d4-ab7f-15d71e973788" providerId="ADAL" clId="{7223D899-C6B7-4421-B862-DA6D37E0F504}" dt="2021-10-04T01:43:04.919" v="83" actId="20577"/>
        <pc:sldMkLst>
          <pc:docMk/>
          <pc:sldMk cId="3188074511" sldId="256"/>
        </pc:sldMkLst>
        <pc:spChg chg="mod">
          <ac:chgData name="Nguyen Van Thanh" userId="397c937a-6631-46d4-ab7f-15d71e973788" providerId="ADAL" clId="{7223D899-C6B7-4421-B862-DA6D37E0F504}" dt="2021-10-04T01:39:19.180" v="77" actId="207"/>
          <ac:spMkLst>
            <pc:docMk/>
            <pc:sldMk cId="3188074511" sldId="256"/>
            <ac:spMk id="4" creationId="{3DE85B80-C601-4031-B541-5BD4722DA30C}"/>
          </ac:spMkLst>
        </pc:spChg>
        <pc:spChg chg="add mod">
          <ac:chgData name="Nguyen Van Thanh" userId="397c937a-6631-46d4-ab7f-15d71e973788" providerId="ADAL" clId="{7223D899-C6B7-4421-B862-DA6D37E0F504}" dt="2021-10-04T01:43:00.881" v="82" actId="113"/>
          <ac:spMkLst>
            <pc:docMk/>
            <pc:sldMk cId="3188074511" sldId="256"/>
            <ac:spMk id="5" creationId="{B0EB82FE-C821-4FBB-856A-FE76B136C39D}"/>
          </ac:spMkLst>
        </pc:spChg>
      </pc:sldChg>
      <pc:sldChg chg="addSp delSp modSp mod">
        <pc:chgData name="Nguyen Van Thanh" userId="397c937a-6631-46d4-ab7f-15d71e973788" providerId="ADAL" clId="{7223D899-C6B7-4421-B862-DA6D37E0F504}" dt="2021-10-03T15:34:38.186" v="70" actId="14100"/>
        <pc:sldMkLst>
          <pc:docMk/>
          <pc:sldMk cId="252414324" sldId="308"/>
        </pc:sldMkLst>
        <pc:spChg chg="mod">
          <ac:chgData name="Nguyen Van Thanh" userId="397c937a-6631-46d4-ab7f-15d71e973788" providerId="ADAL" clId="{7223D899-C6B7-4421-B862-DA6D37E0F504}" dt="2021-10-03T15:31:52.780" v="61" actId="207"/>
          <ac:spMkLst>
            <pc:docMk/>
            <pc:sldMk cId="252414324" sldId="308"/>
            <ac:spMk id="2" creationId="{3255C5EF-F637-4D9B-886F-0296039E16C9}"/>
          </ac:spMkLst>
        </pc:spChg>
        <pc:picChg chg="add del">
          <ac:chgData name="Nguyen Van Thanh" userId="397c937a-6631-46d4-ab7f-15d71e973788" providerId="ADAL" clId="{7223D899-C6B7-4421-B862-DA6D37E0F504}" dt="2021-10-03T15:26:47.687" v="4" actId="22"/>
          <ac:picMkLst>
            <pc:docMk/>
            <pc:sldMk cId="252414324" sldId="308"/>
            <ac:picMk id="4" creationId="{F763FB1D-8074-4E00-A0B1-42E9DEAE992C}"/>
          </ac:picMkLst>
        </pc:picChg>
        <pc:picChg chg="add mod">
          <ac:chgData name="Nguyen Van Thanh" userId="397c937a-6631-46d4-ab7f-15d71e973788" providerId="ADAL" clId="{7223D899-C6B7-4421-B862-DA6D37E0F504}" dt="2021-10-03T15:31:28.322" v="11" actId="14100"/>
          <ac:picMkLst>
            <pc:docMk/>
            <pc:sldMk cId="252414324" sldId="308"/>
            <ac:picMk id="6" creationId="{6D5C90B0-7620-427B-B5DC-109B839A8184}"/>
          </ac:picMkLst>
        </pc:picChg>
        <pc:picChg chg="add mod">
          <ac:chgData name="Nguyen Van Thanh" userId="397c937a-6631-46d4-ab7f-15d71e973788" providerId="ADAL" clId="{7223D899-C6B7-4421-B862-DA6D37E0F504}" dt="2021-10-03T15:32:05.128" v="63" actId="1076"/>
          <ac:picMkLst>
            <pc:docMk/>
            <pc:sldMk cId="252414324" sldId="308"/>
            <ac:picMk id="8" creationId="{4D7C516A-BD1C-44F0-AC6F-84872EF19A8A}"/>
          </ac:picMkLst>
        </pc:picChg>
        <pc:picChg chg="add mod">
          <ac:chgData name="Nguyen Van Thanh" userId="397c937a-6631-46d4-ab7f-15d71e973788" providerId="ADAL" clId="{7223D899-C6B7-4421-B862-DA6D37E0F504}" dt="2021-10-03T15:32:59.422" v="67" actId="1076"/>
          <ac:picMkLst>
            <pc:docMk/>
            <pc:sldMk cId="252414324" sldId="308"/>
            <ac:picMk id="10" creationId="{6733F71F-5026-4953-838C-524492195E43}"/>
          </ac:picMkLst>
        </pc:picChg>
        <pc:picChg chg="add mod">
          <ac:chgData name="Nguyen Van Thanh" userId="397c937a-6631-46d4-ab7f-15d71e973788" providerId="ADAL" clId="{7223D899-C6B7-4421-B862-DA6D37E0F504}" dt="2021-10-03T15:34:38.186" v="70" actId="14100"/>
          <ac:picMkLst>
            <pc:docMk/>
            <pc:sldMk cId="252414324" sldId="308"/>
            <ac:picMk id="12" creationId="{7084DF08-B693-415F-8227-801AAB85B086}"/>
          </ac:picMkLst>
        </pc:picChg>
      </pc:sldChg>
      <pc:sldChg chg="modSp mod">
        <pc:chgData name="Nguyen Van Thanh" userId="397c937a-6631-46d4-ab7f-15d71e973788" providerId="ADAL" clId="{7223D899-C6B7-4421-B862-DA6D37E0F504}" dt="2021-11-07T15:47:46.211" v="85" actId="14100"/>
        <pc:sldMkLst>
          <pc:docMk/>
          <pc:sldMk cId="1813277043" sldId="375"/>
        </pc:sldMkLst>
        <pc:picChg chg="mod">
          <ac:chgData name="Nguyen Van Thanh" userId="397c937a-6631-46d4-ab7f-15d71e973788" providerId="ADAL" clId="{7223D899-C6B7-4421-B862-DA6D37E0F504}" dt="2021-11-07T15:47:46.211" v="85" actId="14100"/>
          <ac:picMkLst>
            <pc:docMk/>
            <pc:sldMk cId="1813277043" sldId="375"/>
            <ac:picMk id="6" creationId="{3C28CFA5-C370-44C7-9E18-0029973C2250}"/>
          </ac:picMkLst>
        </pc:picChg>
      </pc:sldChg>
      <pc:sldChg chg="add">
        <pc:chgData name="Nguyen Van Thanh" userId="397c937a-6631-46d4-ab7f-15d71e973788" providerId="ADAL" clId="{7223D899-C6B7-4421-B862-DA6D37E0F504}" dt="2021-10-03T15:26:33.099" v="0" actId="2890"/>
        <pc:sldMkLst>
          <pc:docMk/>
          <pc:sldMk cId="740546594" sldId="379"/>
        </pc:sldMkLst>
      </pc:sldChg>
      <pc:sldChg chg="add">
        <pc:chgData name="Nguyen Van Thanh" userId="397c937a-6631-46d4-ab7f-15d71e973788" providerId="ADAL" clId="{7223D899-C6B7-4421-B862-DA6D37E0F504}" dt="2021-10-03T15:26:41.502" v="2" actId="2890"/>
        <pc:sldMkLst>
          <pc:docMk/>
          <pc:sldMk cId="521519955" sldId="380"/>
        </pc:sldMkLst>
      </pc:sldChg>
      <pc:sldChg chg="add">
        <pc:chgData name="Nguyen Van Thanh" userId="397c937a-6631-46d4-ab7f-15d71e973788" providerId="ADAL" clId="{7223D899-C6B7-4421-B862-DA6D37E0F504}" dt="2021-10-03T15:26:51.002" v="5" actId="2890"/>
        <pc:sldMkLst>
          <pc:docMk/>
          <pc:sldMk cId="2844374050" sldId="381"/>
        </pc:sldMkLst>
      </pc:sldChg>
      <pc:sldChg chg="add">
        <pc:chgData name="Nguyen Van Thanh" userId="397c937a-6631-46d4-ab7f-15d71e973788" providerId="ADAL" clId="{7223D899-C6B7-4421-B862-DA6D37E0F504}" dt="2021-10-03T15:26:53.872" v="6" actId="2890"/>
        <pc:sldMkLst>
          <pc:docMk/>
          <pc:sldMk cId="2292424958" sldId="382"/>
        </pc:sldMkLst>
      </pc:sldChg>
      <pc:sldChg chg="add">
        <pc:chgData name="Nguyen Van Thanh" userId="397c937a-6631-46d4-ab7f-15d71e973788" providerId="ADAL" clId="{7223D899-C6B7-4421-B862-DA6D37E0F504}" dt="2021-10-03T15:26:56.227" v="7" actId="2890"/>
        <pc:sldMkLst>
          <pc:docMk/>
          <pc:sldMk cId="1352439851" sldId="383"/>
        </pc:sldMkLst>
      </pc:sldChg>
      <pc:sldChg chg="add">
        <pc:chgData name="Nguyen Van Thanh" userId="397c937a-6631-46d4-ab7f-15d71e973788" providerId="ADAL" clId="{7223D899-C6B7-4421-B862-DA6D37E0F504}" dt="2021-10-03T15:27:04.036" v="8" actId="2890"/>
        <pc:sldMkLst>
          <pc:docMk/>
          <pc:sldMk cId="1681011595" sldId="384"/>
        </pc:sldMkLst>
      </pc:sldChg>
      <pc:sldChg chg="add">
        <pc:chgData name="Nguyen Van Thanh" userId="397c937a-6631-46d4-ab7f-15d71e973788" providerId="ADAL" clId="{7223D899-C6B7-4421-B862-DA6D37E0F504}" dt="2021-10-04T01:38:57.258" v="71" actId="2890"/>
        <pc:sldMkLst>
          <pc:docMk/>
          <pc:sldMk cId="1182179654" sldId="385"/>
        </pc:sldMkLst>
      </pc:sldChg>
    </pc:docChg>
  </pc:docChgLst>
  <pc:docChgLst>
    <pc:chgData name="Nguyen Van Thanh" userId="397c937a-6631-46d4-ab7f-15d71e973788" providerId="ADAL" clId="{3613B626-529C-4D68-AD3D-CB70EA9F6F93}"/>
    <pc:docChg chg="custSel delSld modSld">
      <pc:chgData name="Nguyen Van Thanh" userId="397c937a-6631-46d4-ab7f-15d71e973788" providerId="ADAL" clId="{3613B626-529C-4D68-AD3D-CB70EA9F6F93}" dt="2021-06-26T11:59:32.847" v="3141" actId="20577"/>
      <pc:docMkLst>
        <pc:docMk/>
      </pc:docMkLst>
      <pc:sldChg chg="modSp mod">
        <pc:chgData name="Nguyen Van Thanh" userId="397c937a-6631-46d4-ab7f-15d71e973788" providerId="ADAL" clId="{3613B626-529C-4D68-AD3D-CB70EA9F6F93}" dt="2021-06-26T08:21:32.114" v="1543" actId="255"/>
        <pc:sldMkLst>
          <pc:docMk/>
          <pc:sldMk cId="3805488088" sldId="257"/>
        </pc:sldMkLst>
        <pc:spChg chg="mod">
          <ac:chgData name="Nguyen Van Thanh" userId="397c937a-6631-46d4-ab7f-15d71e973788" providerId="ADAL" clId="{3613B626-529C-4D68-AD3D-CB70EA9F6F93}" dt="2021-06-26T08:21:32.114" v="1543" actId="255"/>
          <ac:spMkLst>
            <pc:docMk/>
            <pc:sldMk cId="3805488088" sldId="257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22:08.485" v="1544" actId="255"/>
        <pc:sldMkLst>
          <pc:docMk/>
          <pc:sldMk cId="3208266199" sldId="259"/>
        </pc:sldMkLst>
        <pc:spChg chg="mod">
          <ac:chgData name="Nguyen Van Thanh" userId="397c937a-6631-46d4-ab7f-15d71e973788" providerId="ADAL" clId="{3613B626-529C-4D68-AD3D-CB70EA9F6F93}" dt="2021-06-26T08:22:08.485" v="1544" actId="255"/>
          <ac:spMkLst>
            <pc:docMk/>
            <pc:sldMk cId="3208266199" sldId="259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23:05.987" v="1570" actId="20577"/>
        <pc:sldMkLst>
          <pc:docMk/>
          <pc:sldMk cId="1265521355" sldId="260"/>
        </pc:sldMkLst>
        <pc:spChg chg="mod">
          <ac:chgData name="Nguyen Van Thanh" userId="397c937a-6631-46d4-ab7f-15d71e973788" providerId="ADAL" clId="{3613B626-529C-4D68-AD3D-CB70EA9F6F93}" dt="2021-06-26T08:23:05.987" v="1570" actId="20577"/>
          <ac:spMkLst>
            <pc:docMk/>
            <pc:sldMk cId="1265521355" sldId="260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26:46.563" v="1654" actId="20577"/>
        <pc:sldMkLst>
          <pc:docMk/>
          <pc:sldMk cId="3755977108" sldId="262"/>
        </pc:sldMkLst>
        <pc:spChg chg="mod">
          <ac:chgData name="Nguyen Van Thanh" userId="397c937a-6631-46d4-ab7f-15d71e973788" providerId="ADAL" clId="{3613B626-529C-4D68-AD3D-CB70EA9F6F93}" dt="2021-06-26T08:26:46.563" v="1654" actId="20577"/>
          <ac:spMkLst>
            <pc:docMk/>
            <pc:sldMk cId="3755977108" sldId="262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33:01.002" v="1972" actId="20577"/>
        <pc:sldMkLst>
          <pc:docMk/>
          <pc:sldMk cId="3240483644" sldId="264"/>
        </pc:sldMkLst>
        <pc:spChg chg="mod">
          <ac:chgData name="Nguyen Van Thanh" userId="397c937a-6631-46d4-ab7f-15d71e973788" providerId="ADAL" clId="{3613B626-529C-4D68-AD3D-CB70EA9F6F93}" dt="2021-06-26T08:33:01.002" v="1972" actId="20577"/>
          <ac:spMkLst>
            <pc:docMk/>
            <pc:sldMk cId="3240483644" sldId="26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34:12.291" v="1999" actId="20577"/>
        <pc:sldMkLst>
          <pc:docMk/>
          <pc:sldMk cId="3217408823" sldId="265"/>
        </pc:sldMkLst>
        <pc:spChg chg="mod">
          <ac:chgData name="Nguyen Van Thanh" userId="397c937a-6631-46d4-ab7f-15d71e973788" providerId="ADAL" clId="{3613B626-529C-4D68-AD3D-CB70EA9F6F93}" dt="2021-06-26T08:34:12.291" v="1999" actId="20577"/>
          <ac:spMkLst>
            <pc:docMk/>
            <pc:sldMk cId="3217408823" sldId="265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34:55.431" v="2000" actId="255"/>
        <pc:sldMkLst>
          <pc:docMk/>
          <pc:sldMk cId="217702470" sldId="267"/>
        </pc:sldMkLst>
        <pc:spChg chg="mod">
          <ac:chgData name="Nguyen Van Thanh" userId="397c937a-6631-46d4-ab7f-15d71e973788" providerId="ADAL" clId="{3613B626-529C-4D68-AD3D-CB70EA9F6F93}" dt="2021-06-26T08:34:55.431" v="2000" actId="255"/>
          <ac:spMkLst>
            <pc:docMk/>
            <pc:sldMk cId="217702470" sldId="267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57:14.110" v="2004" actId="255"/>
        <pc:sldMkLst>
          <pc:docMk/>
          <pc:sldMk cId="357975287" sldId="268"/>
        </pc:sldMkLst>
        <pc:spChg chg="mod">
          <ac:chgData name="Nguyen Van Thanh" userId="397c937a-6631-46d4-ab7f-15d71e973788" providerId="ADAL" clId="{3613B626-529C-4D68-AD3D-CB70EA9F6F93}" dt="2021-06-26T08:57:14.110" v="2004" actId="255"/>
          <ac:spMkLst>
            <pc:docMk/>
            <pc:sldMk cId="357975287" sldId="268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38:19.135" v="2001" actId="255"/>
        <pc:sldMkLst>
          <pc:docMk/>
          <pc:sldMk cId="1550612039" sldId="270"/>
        </pc:sldMkLst>
        <pc:spChg chg="mod">
          <ac:chgData name="Nguyen Van Thanh" userId="397c937a-6631-46d4-ab7f-15d71e973788" providerId="ADAL" clId="{3613B626-529C-4D68-AD3D-CB70EA9F6F93}" dt="2021-06-26T08:38:19.135" v="2001" actId="255"/>
          <ac:spMkLst>
            <pc:docMk/>
            <pc:sldMk cId="1550612039" sldId="270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8:54:36.748" v="2003" actId="20577"/>
        <pc:sldMkLst>
          <pc:docMk/>
          <pc:sldMk cId="2134068631" sldId="271"/>
        </pc:sldMkLst>
        <pc:spChg chg="mod">
          <ac:chgData name="Nguyen Van Thanh" userId="397c937a-6631-46d4-ab7f-15d71e973788" providerId="ADAL" clId="{3613B626-529C-4D68-AD3D-CB70EA9F6F93}" dt="2021-06-26T08:54:36.748" v="2003" actId="20577"/>
          <ac:spMkLst>
            <pc:docMk/>
            <pc:sldMk cId="2134068631" sldId="271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9:04:09.092" v="2005" actId="255"/>
        <pc:sldMkLst>
          <pc:docMk/>
          <pc:sldMk cId="2326827069" sldId="277"/>
        </pc:sldMkLst>
        <pc:spChg chg="mod">
          <ac:chgData name="Nguyen Van Thanh" userId="397c937a-6631-46d4-ab7f-15d71e973788" providerId="ADAL" clId="{3613B626-529C-4D68-AD3D-CB70EA9F6F93}" dt="2021-06-26T09:04:09.092" v="2005" actId="255"/>
          <ac:spMkLst>
            <pc:docMk/>
            <pc:sldMk cId="2326827069" sldId="277"/>
            <ac:spMk id="2" creationId="{3255C5EF-F637-4D9B-886F-0296039E16C9}"/>
          </ac:spMkLst>
        </pc:spChg>
      </pc:sldChg>
      <pc:sldChg chg="addSp modSp mod">
        <pc:chgData name="Nguyen Van Thanh" userId="397c937a-6631-46d4-ab7f-15d71e973788" providerId="ADAL" clId="{3613B626-529C-4D68-AD3D-CB70EA9F6F93}" dt="2021-06-26T09:48:31.068" v="2123" actId="1076"/>
        <pc:sldMkLst>
          <pc:docMk/>
          <pc:sldMk cId="1206444189" sldId="282"/>
        </pc:sldMkLst>
        <pc:spChg chg="mod">
          <ac:chgData name="Nguyen Van Thanh" userId="397c937a-6631-46d4-ab7f-15d71e973788" providerId="ADAL" clId="{3613B626-529C-4D68-AD3D-CB70EA9F6F93}" dt="2021-06-26T09:29:51.165" v="2116" actId="20577"/>
          <ac:spMkLst>
            <pc:docMk/>
            <pc:sldMk cId="1206444189" sldId="282"/>
            <ac:spMk id="2" creationId="{3255C5EF-F637-4D9B-886F-0296039E16C9}"/>
          </ac:spMkLst>
        </pc:spChg>
        <pc:picChg chg="add mod">
          <ac:chgData name="Nguyen Van Thanh" userId="397c937a-6631-46d4-ab7f-15d71e973788" providerId="ADAL" clId="{3613B626-529C-4D68-AD3D-CB70EA9F6F93}" dt="2021-06-26T09:48:31.068" v="2123" actId="1076"/>
          <ac:picMkLst>
            <pc:docMk/>
            <pc:sldMk cId="1206444189" sldId="282"/>
            <ac:picMk id="5" creationId="{DDB015B8-F049-49D4-B39F-4C37E4FAD179}"/>
          </ac:picMkLst>
        </pc:picChg>
      </pc:sldChg>
      <pc:sldChg chg="modSp mod">
        <pc:chgData name="Nguyen Van Thanh" userId="397c937a-6631-46d4-ab7f-15d71e973788" providerId="ADAL" clId="{3613B626-529C-4D68-AD3D-CB70EA9F6F93}" dt="2021-06-26T09:22:33.250" v="2011" actId="20577"/>
        <pc:sldMkLst>
          <pc:docMk/>
          <pc:sldMk cId="3947316155" sldId="284"/>
        </pc:sldMkLst>
        <pc:spChg chg="mod">
          <ac:chgData name="Nguyen Van Thanh" userId="397c937a-6631-46d4-ab7f-15d71e973788" providerId="ADAL" clId="{3613B626-529C-4D68-AD3D-CB70EA9F6F93}" dt="2021-06-26T09:22:33.250" v="2011" actId="20577"/>
          <ac:spMkLst>
            <pc:docMk/>
            <pc:sldMk cId="3947316155" sldId="28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9:22:18.216" v="2008" actId="20577"/>
        <pc:sldMkLst>
          <pc:docMk/>
          <pc:sldMk cId="2875041957" sldId="286"/>
        </pc:sldMkLst>
        <pc:spChg chg="mod">
          <ac:chgData name="Nguyen Van Thanh" userId="397c937a-6631-46d4-ab7f-15d71e973788" providerId="ADAL" clId="{3613B626-529C-4D68-AD3D-CB70EA9F6F93}" dt="2021-06-26T09:22:18.216" v="2008" actId="20577"/>
          <ac:spMkLst>
            <pc:docMk/>
            <pc:sldMk cId="2875041957" sldId="286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9:58:45.767" v="2157" actId="20577"/>
        <pc:sldMkLst>
          <pc:docMk/>
          <pc:sldMk cId="3245643963" sldId="294"/>
        </pc:sldMkLst>
        <pc:spChg chg="mod">
          <ac:chgData name="Nguyen Van Thanh" userId="397c937a-6631-46d4-ab7f-15d71e973788" providerId="ADAL" clId="{3613B626-529C-4D68-AD3D-CB70EA9F6F93}" dt="2021-06-26T09:58:45.767" v="2157" actId="20577"/>
          <ac:spMkLst>
            <pc:docMk/>
            <pc:sldMk cId="3245643963" sldId="29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11:27.405" v="2834" actId="20577"/>
        <pc:sldMkLst>
          <pc:docMk/>
          <pc:sldMk cId="2465228826" sldId="296"/>
        </pc:sldMkLst>
        <pc:spChg chg="mod">
          <ac:chgData name="Nguyen Van Thanh" userId="397c937a-6631-46d4-ab7f-15d71e973788" providerId="ADAL" clId="{3613B626-529C-4D68-AD3D-CB70EA9F6F93}" dt="2021-06-26T11:11:27.405" v="2834" actId="20577"/>
          <ac:spMkLst>
            <pc:docMk/>
            <pc:sldMk cId="2465228826" sldId="296"/>
            <ac:spMk id="2" creationId="{3255C5EF-F637-4D9B-886F-0296039E16C9}"/>
          </ac:spMkLst>
        </pc:spChg>
        <pc:picChg chg="mod">
          <ac:chgData name="Nguyen Van Thanh" userId="397c937a-6631-46d4-ab7f-15d71e973788" providerId="ADAL" clId="{3613B626-529C-4D68-AD3D-CB70EA9F6F93}" dt="2021-06-26T10:58:49.209" v="2486" actId="14100"/>
          <ac:picMkLst>
            <pc:docMk/>
            <pc:sldMk cId="2465228826" sldId="296"/>
            <ac:picMk id="4" creationId="{6C38C9A4-24A8-40E2-BE2A-A9BD13055704}"/>
          </ac:picMkLst>
        </pc:picChg>
      </pc:sldChg>
      <pc:sldChg chg="modSp mod">
        <pc:chgData name="Nguyen Van Thanh" userId="397c937a-6631-46d4-ab7f-15d71e973788" providerId="ADAL" clId="{3613B626-529C-4D68-AD3D-CB70EA9F6F93}" dt="2021-06-26T10:31:08.820" v="2371" actId="20577"/>
        <pc:sldMkLst>
          <pc:docMk/>
          <pc:sldMk cId="1910198624" sldId="299"/>
        </pc:sldMkLst>
        <pc:spChg chg="mod">
          <ac:chgData name="Nguyen Van Thanh" userId="397c937a-6631-46d4-ab7f-15d71e973788" providerId="ADAL" clId="{3613B626-529C-4D68-AD3D-CB70EA9F6F93}" dt="2021-06-26T10:31:08.820" v="2371" actId="20577"/>
          <ac:spMkLst>
            <pc:docMk/>
            <pc:sldMk cId="1910198624" sldId="299"/>
            <ac:spMk id="2" creationId="{3255C5EF-F637-4D9B-886F-0296039E16C9}"/>
          </ac:spMkLst>
        </pc:spChg>
      </pc:sldChg>
      <pc:sldChg chg="addSp modSp mod">
        <pc:chgData name="Nguyen Van Thanh" userId="397c937a-6631-46d4-ab7f-15d71e973788" providerId="ADAL" clId="{3613B626-529C-4D68-AD3D-CB70EA9F6F93}" dt="2021-06-26T10:30:38.044" v="2359" actId="1076"/>
        <pc:sldMkLst>
          <pc:docMk/>
          <pc:sldMk cId="682092615" sldId="300"/>
        </pc:sldMkLst>
        <pc:spChg chg="mod">
          <ac:chgData name="Nguyen Van Thanh" userId="397c937a-6631-46d4-ab7f-15d71e973788" providerId="ADAL" clId="{3613B626-529C-4D68-AD3D-CB70EA9F6F93}" dt="2021-06-26T10:29:37.841" v="2357" actId="20577"/>
          <ac:spMkLst>
            <pc:docMk/>
            <pc:sldMk cId="682092615" sldId="300"/>
            <ac:spMk id="2" creationId="{3255C5EF-F637-4D9B-886F-0296039E16C9}"/>
          </ac:spMkLst>
        </pc:spChg>
        <pc:picChg chg="add mod">
          <ac:chgData name="Nguyen Van Thanh" userId="397c937a-6631-46d4-ab7f-15d71e973788" providerId="ADAL" clId="{3613B626-529C-4D68-AD3D-CB70EA9F6F93}" dt="2021-06-26T10:30:38.044" v="2359" actId="1076"/>
          <ac:picMkLst>
            <pc:docMk/>
            <pc:sldMk cId="682092615" sldId="300"/>
            <ac:picMk id="5" creationId="{4A18CC6F-B507-498D-8FD7-7BD8C21821B7}"/>
          </ac:picMkLst>
        </pc:picChg>
      </pc:sldChg>
      <pc:sldChg chg="modSp mod">
        <pc:chgData name="Nguyen Van Thanh" userId="397c937a-6631-46d4-ab7f-15d71e973788" providerId="ADAL" clId="{3613B626-529C-4D68-AD3D-CB70EA9F6F93}" dt="2021-06-26T10:29:00.254" v="2345" actId="20577"/>
        <pc:sldMkLst>
          <pc:docMk/>
          <pc:sldMk cId="322137543" sldId="301"/>
        </pc:sldMkLst>
        <pc:spChg chg="mod">
          <ac:chgData name="Nguyen Van Thanh" userId="397c937a-6631-46d4-ab7f-15d71e973788" providerId="ADAL" clId="{3613B626-529C-4D68-AD3D-CB70EA9F6F93}" dt="2021-06-26T10:29:00.254" v="2345" actId="20577"/>
          <ac:spMkLst>
            <pc:docMk/>
            <pc:sldMk cId="322137543" sldId="301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28:10.157" v="2311" actId="20577"/>
        <pc:sldMkLst>
          <pc:docMk/>
          <pc:sldMk cId="3271676635" sldId="302"/>
        </pc:sldMkLst>
        <pc:spChg chg="mod">
          <ac:chgData name="Nguyen Van Thanh" userId="397c937a-6631-46d4-ab7f-15d71e973788" providerId="ADAL" clId="{3613B626-529C-4D68-AD3D-CB70EA9F6F93}" dt="2021-06-26T10:28:10.157" v="2311" actId="20577"/>
          <ac:spMkLst>
            <pc:docMk/>
            <pc:sldMk cId="3271676635" sldId="302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27:43.798" v="2299" actId="20577"/>
        <pc:sldMkLst>
          <pc:docMk/>
          <pc:sldMk cId="1022724142" sldId="304"/>
        </pc:sldMkLst>
        <pc:spChg chg="mod">
          <ac:chgData name="Nguyen Van Thanh" userId="397c937a-6631-46d4-ab7f-15d71e973788" providerId="ADAL" clId="{3613B626-529C-4D68-AD3D-CB70EA9F6F93}" dt="2021-06-26T10:27:43.798" v="2299" actId="20577"/>
          <ac:spMkLst>
            <pc:docMk/>
            <pc:sldMk cId="1022724142" sldId="30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26:29.479" v="2287" actId="20577"/>
        <pc:sldMkLst>
          <pc:docMk/>
          <pc:sldMk cId="1915915577" sldId="305"/>
        </pc:sldMkLst>
        <pc:spChg chg="mod">
          <ac:chgData name="Nguyen Van Thanh" userId="397c937a-6631-46d4-ab7f-15d71e973788" providerId="ADAL" clId="{3613B626-529C-4D68-AD3D-CB70EA9F6F93}" dt="2021-06-26T10:26:29.479" v="2287" actId="20577"/>
          <ac:spMkLst>
            <pc:docMk/>
            <pc:sldMk cId="1915915577" sldId="305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01:50.128" v="2163" actId="20577"/>
        <pc:sldMkLst>
          <pc:docMk/>
          <pc:sldMk cId="2259765780" sldId="309"/>
        </pc:sldMkLst>
        <pc:spChg chg="mod">
          <ac:chgData name="Nguyen Van Thanh" userId="397c937a-6631-46d4-ab7f-15d71e973788" providerId="ADAL" clId="{3613B626-529C-4D68-AD3D-CB70EA9F6F93}" dt="2021-06-26T10:01:50.128" v="2163" actId="20577"/>
          <ac:spMkLst>
            <pc:docMk/>
            <pc:sldMk cId="2259765780" sldId="309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00:13.232" v="2159" actId="20577"/>
        <pc:sldMkLst>
          <pc:docMk/>
          <pc:sldMk cId="1317112216" sldId="310"/>
        </pc:sldMkLst>
        <pc:spChg chg="mod">
          <ac:chgData name="Nguyen Van Thanh" userId="397c937a-6631-46d4-ab7f-15d71e973788" providerId="ADAL" clId="{3613B626-529C-4D68-AD3D-CB70EA9F6F93}" dt="2021-06-26T10:00:13.232" v="2159" actId="20577"/>
          <ac:spMkLst>
            <pc:docMk/>
            <pc:sldMk cId="1317112216" sldId="310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9:49:30.396" v="2126" actId="20577"/>
        <pc:sldMkLst>
          <pc:docMk/>
          <pc:sldMk cId="755636960" sldId="311"/>
        </pc:sldMkLst>
        <pc:spChg chg="mod">
          <ac:chgData name="Nguyen Van Thanh" userId="397c937a-6631-46d4-ab7f-15d71e973788" providerId="ADAL" clId="{3613B626-529C-4D68-AD3D-CB70EA9F6F93}" dt="2021-06-26T09:49:30.396" v="2126" actId="20577"/>
          <ac:spMkLst>
            <pc:docMk/>
            <pc:sldMk cId="755636960" sldId="311"/>
            <ac:spMk id="2" creationId="{3255C5EF-F637-4D9B-886F-0296039E16C9}"/>
          </ac:spMkLst>
        </pc:spChg>
      </pc:sldChg>
      <pc:sldChg chg="addSp delSp modSp mod">
        <pc:chgData name="Nguyen Van Thanh" userId="397c937a-6631-46d4-ab7f-15d71e973788" providerId="ADAL" clId="{3613B626-529C-4D68-AD3D-CB70EA9F6F93}" dt="2021-06-26T09:49:02.734" v="2125" actId="20577"/>
        <pc:sldMkLst>
          <pc:docMk/>
          <pc:sldMk cId="1874635742" sldId="312"/>
        </pc:sldMkLst>
        <pc:spChg chg="mod">
          <ac:chgData name="Nguyen Van Thanh" userId="397c937a-6631-46d4-ab7f-15d71e973788" providerId="ADAL" clId="{3613B626-529C-4D68-AD3D-CB70EA9F6F93}" dt="2021-06-26T09:49:02.734" v="2125" actId="20577"/>
          <ac:spMkLst>
            <pc:docMk/>
            <pc:sldMk cId="1874635742" sldId="312"/>
            <ac:spMk id="2" creationId="{3255C5EF-F637-4D9B-886F-0296039E16C9}"/>
          </ac:spMkLst>
        </pc:spChg>
        <pc:picChg chg="add del mod">
          <ac:chgData name="Nguyen Van Thanh" userId="397c937a-6631-46d4-ab7f-15d71e973788" providerId="ADAL" clId="{3613B626-529C-4D68-AD3D-CB70EA9F6F93}" dt="2021-06-26T09:48:16.698" v="2119" actId="21"/>
          <ac:picMkLst>
            <pc:docMk/>
            <pc:sldMk cId="1874635742" sldId="312"/>
            <ac:picMk id="5" creationId="{46F5FC8F-7B70-4C17-8336-15A3F2F16F74}"/>
          </ac:picMkLst>
        </pc:picChg>
      </pc:sldChg>
      <pc:sldChg chg="modSp mod">
        <pc:chgData name="Nguyen Van Thanh" userId="397c937a-6631-46d4-ab7f-15d71e973788" providerId="ADAL" clId="{3613B626-529C-4D68-AD3D-CB70EA9F6F93}" dt="2021-06-26T09:50:02.209" v="2128" actId="20577"/>
        <pc:sldMkLst>
          <pc:docMk/>
          <pc:sldMk cId="2778150131" sldId="313"/>
        </pc:sldMkLst>
        <pc:spChg chg="mod">
          <ac:chgData name="Nguyen Van Thanh" userId="397c937a-6631-46d4-ab7f-15d71e973788" providerId="ADAL" clId="{3613B626-529C-4D68-AD3D-CB70EA9F6F93}" dt="2021-06-26T09:50:02.209" v="2128" actId="20577"/>
          <ac:spMkLst>
            <pc:docMk/>
            <pc:sldMk cId="2778150131" sldId="313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09:50:47.493" v="2130" actId="20577"/>
        <pc:sldMkLst>
          <pc:docMk/>
          <pc:sldMk cId="2759007460" sldId="314"/>
        </pc:sldMkLst>
        <pc:spChg chg="mod">
          <ac:chgData name="Nguyen Van Thanh" userId="397c937a-6631-46d4-ab7f-15d71e973788" providerId="ADAL" clId="{3613B626-529C-4D68-AD3D-CB70EA9F6F93}" dt="2021-06-26T09:50:47.493" v="2130" actId="20577"/>
          <ac:spMkLst>
            <pc:docMk/>
            <pc:sldMk cId="2759007460" sldId="31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52:17.828" v="2484" actId="20577"/>
        <pc:sldMkLst>
          <pc:docMk/>
          <pc:sldMk cId="1426802897" sldId="317"/>
        </pc:sldMkLst>
        <pc:spChg chg="mod">
          <ac:chgData name="Nguyen Van Thanh" userId="397c937a-6631-46d4-ab7f-15d71e973788" providerId="ADAL" clId="{3613B626-529C-4D68-AD3D-CB70EA9F6F93}" dt="2021-06-26T10:52:17.828" v="2484" actId="20577"/>
          <ac:spMkLst>
            <pc:docMk/>
            <pc:sldMk cId="1426802897" sldId="317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15:51.580" v="2839" actId="20577"/>
        <pc:sldMkLst>
          <pc:docMk/>
          <pc:sldMk cId="805341522" sldId="318"/>
        </pc:sldMkLst>
        <pc:spChg chg="mod">
          <ac:chgData name="Nguyen Van Thanh" userId="397c937a-6631-46d4-ab7f-15d71e973788" providerId="ADAL" clId="{3613B626-529C-4D68-AD3D-CB70EA9F6F93}" dt="2021-06-26T11:15:51.580" v="2839" actId="20577"/>
          <ac:spMkLst>
            <pc:docMk/>
            <pc:sldMk cId="805341522" sldId="318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49:13.076" v="2466" actId="20577"/>
        <pc:sldMkLst>
          <pc:docMk/>
          <pc:sldMk cId="3819143996" sldId="320"/>
        </pc:sldMkLst>
        <pc:spChg chg="mod">
          <ac:chgData name="Nguyen Van Thanh" userId="397c937a-6631-46d4-ab7f-15d71e973788" providerId="ADAL" clId="{3613B626-529C-4D68-AD3D-CB70EA9F6F93}" dt="2021-06-26T10:49:13.076" v="2466" actId="20577"/>
          <ac:spMkLst>
            <pc:docMk/>
            <pc:sldMk cId="3819143996" sldId="320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47:10.780" v="2450" actId="13926"/>
        <pc:sldMkLst>
          <pc:docMk/>
          <pc:sldMk cId="4101337249" sldId="321"/>
        </pc:sldMkLst>
        <pc:spChg chg="mod">
          <ac:chgData name="Nguyen Van Thanh" userId="397c937a-6631-46d4-ab7f-15d71e973788" providerId="ADAL" clId="{3613B626-529C-4D68-AD3D-CB70EA9F6F93}" dt="2021-06-26T10:47:10.780" v="2450" actId="13926"/>
          <ac:spMkLst>
            <pc:docMk/>
            <pc:sldMk cId="4101337249" sldId="321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38:21.242" v="2447" actId="20577"/>
        <pc:sldMkLst>
          <pc:docMk/>
          <pc:sldMk cId="2953266376" sldId="326"/>
        </pc:sldMkLst>
        <pc:spChg chg="mod">
          <ac:chgData name="Nguyen Van Thanh" userId="397c937a-6631-46d4-ab7f-15d71e973788" providerId="ADAL" clId="{3613B626-529C-4D68-AD3D-CB70EA9F6F93}" dt="2021-06-26T10:38:21.242" v="2447" actId="20577"/>
          <ac:spMkLst>
            <pc:docMk/>
            <pc:sldMk cId="2953266376" sldId="326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34:46.060" v="2442" actId="20577"/>
        <pc:sldMkLst>
          <pc:docMk/>
          <pc:sldMk cId="990178169" sldId="328"/>
        </pc:sldMkLst>
        <pc:spChg chg="mod">
          <ac:chgData name="Nguyen Van Thanh" userId="397c937a-6631-46d4-ab7f-15d71e973788" providerId="ADAL" clId="{3613B626-529C-4D68-AD3D-CB70EA9F6F93}" dt="2021-06-26T10:34:46.060" v="2442" actId="20577"/>
          <ac:spMkLst>
            <pc:docMk/>
            <pc:sldMk cId="990178169" sldId="328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33:07.661" v="2426" actId="20577"/>
        <pc:sldMkLst>
          <pc:docMk/>
          <pc:sldMk cId="2612463155" sldId="329"/>
        </pc:sldMkLst>
        <pc:spChg chg="mod">
          <ac:chgData name="Nguyen Van Thanh" userId="397c937a-6631-46d4-ab7f-15d71e973788" providerId="ADAL" clId="{3613B626-529C-4D68-AD3D-CB70EA9F6F93}" dt="2021-06-26T10:33:07.661" v="2426" actId="20577"/>
          <ac:spMkLst>
            <pc:docMk/>
            <pc:sldMk cId="2612463155" sldId="329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32:05.748" v="2407" actId="20577"/>
        <pc:sldMkLst>
          <pc:docMk/>
          <pc:sldMk cId="158046704" sldId="330"/>
        </pc:sldMkLst>
        <pc:spChg chg="mod">
          <ac:chgData name="Nguyen Van Thanh" userId="397c937a-6631-46d4-ab7f-15d71e973788" providerId="ADAL" clId="{3613B626-529C-4D68-AD3D-CB70EA9F6F93}" dt="2021-06-26T10:32:05.748" v="2407" actId="20577"/>
          <ac:spMkLst>
            <pc:docMk/>
            <pc:sldMk cId="158046704" sldId="330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0:31:34.030" v="2388" actId="20577"/>
        <pc:sldMkLst>
          <pc:docMk/>
          <pc:sldMk cId="2269472437" sldId="331"/>
        </pc:sldMkLst>
        <pc:spChg chg="mod">
          <ac:chgData name="Nguyen Van Thanh" userId="397c937a-6631-46d4-ab7f-15d71e973788" providerId="ADAL" clId="{3613B626-529C-4D68-AD3D-CB70EA9F6F93}" dt="2021-06-26T10:31:34.030" v="2388" actId="20577"/>
          <ac:spMkLst>
            <pc:docMk/>
            <pc:sldMk cId="2269472437" sldId="331"/>
            <ac:spMk id="2" creationId="{3255C5EF-F637-4D9B-886F-0296039E16C9}"/>
          </ac:spMkLst>
        </pc:spChg>
      </pc:sldChg>
      <pc:sldChg chg="modNotesTx">
        <pc:chgData name="Nguyen Van Thanh" userId="397c937a-6631-46d4-ab7f-15d71e973788" providerId="ADAL" clId="{3613B626-529C-4D68-AD3D-CB70EA9F6F93}" dt="2021-06-26T11:59:32.847" v="3141" actId="20577"/>
        <pc:sldMkLst>
          <pc:docMk/>
          <pc:sldMk cId="1274207487" sldId="334"/>
        </pc:sldMkLst>
      </pc:sldChg>
      <pc:sldChg chg="modSp mod">
        <pc:chgData name="Nguyen Van Thanh" userId="397c937a-6631-46d4-ab7f-15d71e973788" providerId="ADAL" clId="{3613B626-529C-4D68-AD3D-CB70EA9F6F93}" dt="2021-06-26T11:56:19.345" v="3119" actId="20577"/>
        <pc:sldMkLst>
          <pc:docMk/>
          <pc:sldMk cId="719583913" sldId="336"/>
        </pc:sldMkLst>
        <pc:spChg chg="mod">
          <ac:chgData name="Nguyen Van Thanh" userId="397c937a-6631-46d4-ab7f-15d71e973788" providerId="ADAL" clId="{3613B626-529C-4D68-AD3D-CB70EA9F6F93}" dt="2021-06-26T11:56:19.345" v="3119" actId="20577"/>
          <ac:spMkLst>
            <pc:docMk/>
            <pc:sldMk cId="719583913" sldId="336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53:34.946" v="3102" actId="20577"/>
        <pc:sldMkLst>
          <pc:docMk/>
          <pc:sldMk cId="3490558868" sldId="337"/>
        </pc:sldMkLst>
        <pc:spChg chg="mod">
          <ac:chgData name="Nguyen Van Thanh" userId="397c937a-6631-46d4-ab7f-15d71e973788" providerId="ADAL" clId="{3613B626-529C-4D68-AD3D-CB70EA9F6F93}" dt="2021-06-26T11:53:34.946" v="3102" actId="20577"/>
          <ac:spMkLst>
            <pc:docMk/>
            <pc:sldMk cId="3490558868" sldId="337"/>
            <ac:spMk id="2" creationId="{3255C5EF-F637-4D9B-886F-0296039E16C9}"/>
          </ac:spMkLst>
        </pc:spChg>
      </pc:sldChg>
      <pc:sldChg chg="modNotesTx">
        <pc:chgData name="Nguyen Van Thanh" userId="397c937a-6631-46d4-ab7f-15d71e973788" providerId="ADAL" clId="{3613B626-529C-4D68-AD3D-CB70EA9F6F93}" dt="2021-06-26T11:51:25.610" v="3097" actId="20577"/>
        <pc:sldMkLst>
          <pc:docMk/>
          <pc:sldMk cId="1101170808" sldId="338"/>
        </pc:sldMkLst>
      </pc:sldChg>
      <pc:sldChg chg="modSp mod">
        <pc:chgData name="Nguyen Van Thanh" userId="397c937a-6631-46d4-ab7f-15d71e973788" providerId="ADAL" clId="{3613B626-529C-4D68-AD3D-CB70EA9F6F93}" dt="2021-06-26T11:47:33.336" v="3088" actId="20577"/>
        <pc:sldMkLst>
          <pc:docMk/>
          <pc:sldMk cId="783337545" sldId="339"/>
        </pc:sldMkLst>
        <pc:spChg chg="mod">
          <ac:chgData name="Nguyen Van Thanh" userId="397c937a-6631-46d4-ab7f-15d71e973788" providerId="ADAL" clId="{3613B626-529C-4D68-AD3D-CB70EA9F6F93}" dt="2021-06-26T11:47:33.336" v="3088" actId="20577"/>
          <ac:spMkLst>
            <pc:docMk/>
            <pc:sldMk cId="783337545" sldId="339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41:24" v="3067" actId="20577"/>
        <pc:sldMkLst>
          <pc:docMk/>
          <pc:sldMk cId="53417095" sldId="341"/>
        </pc:sldMkLst>
        <pc:spChg chg="mod">
          <ac:chgData name="Nguyen Van Thanh" userId="397c937a-6631-46d4-ab7f-15d71e973788" providerId="ADAL" clId="{3613B626-529C-4D68-AD3D-CB70EA9F6F93}" dt="2021-06-26T11:41:24" v="3067" actId="20577"/>
          <ac:spMkLst>
            <pc:docMk/>
            <pc:sldMk cId="53417095" sldId="341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35:35.947" v="3034" actId="20577"/>
        <pc:sldMkLst>
          <pc:docMk/>
          <pc:sldMk cId="1751842129" sldId="343"/>
        </pc:sldMkLst>
        <pc:spChg chg="mod">
          <ac:chgData name="Nguyen Van Thanh" userId="397c937a-6631-46d4-ab7f-15d71e973788" providerId="ADAL" clId="{3613B626-529C-4D68-AD3D-CB70EA9F6F93}" dt="2021-06-26T11:35:35.947" v="3034" actId="20577"/>
          <ac:spMkLst>
            <pc:docMk/>
            <pc:sldMk cId="1751842129" sldId="343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34:38.173" v="3021" actId="20577"/>
        <pc:sldMkLst>
          <pc:docMk/>
          <pc:sldMk cId="2488663685" sldId="344"/>
        </pc:sldMkLst>
        <pc:spChg chg="mod">
          <ac:chgData name="Nguyen Van Thanh" userId="397c937a-6631-46d4-ab7f-15d71e973788" providerId="ADAL" clId="{3613B626-529C-4D68-AD3D-CB70EA9F6F93}" dt="2021-06-26T11:34:38.173" v="3021" actId="20577"/>
          <ac:spMkLst>
            <pc:docMk/>
            <pc:sldMk cId="2488663685" sldId="344"/>
            <ac:spMk id="2" creationId="{3255C5EF-F637-4D9B-886F-0296039E16C9}"/>
          </ac:spMkLst>
        </pc:spChg>
      </pc:sldChg>
      <pc:sldChg chg="modSp mod">
        <pc:chgData name="Nguyen Van Thanh" userId="397c937a-6631-46d4-ab7f-15d71e973788" providerId="ADAL" clId="{3613B626-529C-4D68-AD3D-CB70EA9F6F93}" dt="2021-06-26T11:29:05.536" v="2996" actId="20577"/>
        <pc:sldMkLst>
          <pc:docMk/>
          <pc:sldMk cId="1128204696" sldId="345"/>
        </pc:sldMkLst>
        <pc:spChg chg="mod">
          <ac:chgData name="Nguyen Van Thanh" userId="397c937a-6631-46d4-ab7f-15d71e973788" providerId="ADAL" clId="{3613B626-529C-4D68-AD3D-CB70EA9F6F93}" dt="2021-06-26T11:29:05.536" v="2996" actId="20577"/>
          <ac:spMkLst>
            <pc:docMk/>
            <pc:sldMk cId="1128204696" sldId="345"/>
            <ac:spMk id="2" creationId="{3255C5EF-F637-4D9B-886F-0296039E16C9}"/>
          </ac:spMkLst>
        </pc:spChg>
      </pc:sldChg>
      <pc:sldChg chg="modNotesTx">
        <pc:chgData name="Nguyen Van Thanh" userId="397c937a-6631-46d4-ab7f-15d71e973788" providerId="ADAL" clId="{3613B626-529C-4D68-AD3D-CB70EA9F6F93}" dt="2021-06-26T11:28:07.227" v="2982" actId="20577"/>
        <pc:sldMkLst>
          <pc:docMk/>
          <pc:sldMk cId="1455855289" sldId="346"/>
        </pc:sldMkLst>
      </pc:sldChg>
      <pc:sldChg chg="modSp mod">
        <pc:chgData name="Nguyen Van Thanh" userId="397c937a-6631-46d4-ab7f-15d71e973788" providerId="ADAL" clId="{3613B626-529C-4D68-AD3D-CB70EA9F6F93}" dt="2021-06-26T11:25:09.457" v="2887" actId="20577"/>
        <pc:sldMkLst>
          <pc:docMk/>
          <pc:sldMk cId="1028725113" sldId="347"/>
        </pc:sldMkLst>
        <pc:spChg chg="mod">
          <ac:chgData name="Nguyen Van Thanh" userId="397c937a-6631-46d4-ab7f-15d71e973788" providerId="ADAL" clId="{3613B626-529C-4D68-AD3D-CB70EA9F6F93}" dt="2021-06-26T11:25:09.457" v="2887" actId="20577"/>
          <ac:spMkLst>
            <pc:docMk/>
            <pc:sldMk cId="1028725113" sldId="347"/>
            <ac:spMk id="2" creationId="{3255C5EF-F637-4D9B-886F-0296039E16C9}"/>
          </ac:spMkLst>
        </pc:spChg>
      </pc:sldChg>
      <pc:sldChg chg="modNotesTx">
        <pc:chgData name="Nguyen Van Thanh" userId="397c937a-6631-46d4-ab7f-15d71e973788" providerId="ADAL" clId="{3613B626-529C-4D68-AD3D-CB70EA9F6F93}" dt="2021-06-26T11:22:59.262" v="2872" actId="20577"/>
        <pc:sldMkLst>
          <pc:docMk/>
          <pc:sldMk cId="2167197878" sldId="348"/>
        </pc:sldMkLst>
      </pc:sldChg>
      <pc:sldChg chg="modSp mod">
        <pc:chgData name="Nguyen Van Thanh" userId="397c937a-6631-46d4-ab7f-15d71e973788" providerId="ADAL" clId="{3613B626-529C-4D68-AD3D-CB70EA9F6F93}" dt="2021-06-26T11:19:02.139" v="2861" actId="20577"/>
        <pc:sldMkLst>
          <pc:docMk/>
          <pc:sldMk cId="928187939" sldId="349"/>
        </pc:sldMkLst>
        <pc:spChg chg="mod">
          <ac:chgData name="Nguyen Van Thanh" userId="397c937a-6631-46d4-ab7f-15d71e973788" providerId="ADAL" clId="{3613B626-529C-4D68-AD3D-CB70EA9F6F93}" dt="2021-06-26T11:19:02.139" v="2861" actId="20577"/>
          <ac:spMkLst>
            <pc:docMk/>
            <pc:sldMk cId="928187939" sldId="349"/>
            <ac:spMk id="2" creationId="{3255C5EF-F637-4D9B-886F-0296039E16C9}"/>
          </ac:spMkLst>
        </pc:spChg>
      </pc:sldChg>
      <pc:sldChg chg="modNotesTx">
        <pc:chgData name="Nguyen Van Thanh" userId="397c937a-6631-46d4-ab7f-15d71e973788" providerId="ADAL" clId="{3613B626-529C-4D68-AD3D-CB70EA9F6F93}" dt="2021-06-26T11:16:23.120" v="2843" actId="20577"/>
        <pc:sldMkLst>
          <pc:docMk/>
          <pc:sldMk cId="3244288728" sldId="350"/>
        </pc:sldMkLst>
      </pc:sldChg>
      <pc:sldChg chg="modSp mod">
        <pc:chgData name="Nguyen Van Thanh" userId="397c937a-6631-46d4-ab7f-15d71e973788" providerId="ADAL" clId="{3613B626-529C-4D68-AD3D-CB70EA9F6F93}" dt="2021-06-26T06:45:30.100" v="368" actId="20577"/>
        <pc:sldMkLst>
          <pc:docMk/>
          <pc:sldMk cId="4002251907" sldId="352"/>
        </pc:sldMkLst>
        <pc:spChg chg="mod">
          <ac:chgData name="Nguyen Van Thanh" userId="397c937a-6631-46d4-ab7f-15d71e973788" providerId="ADAL" clId="{3613B626-529C-4D68-AD3D-CB70EA9F6F93}" dt="2021-06-26T06:45:30.100" v="368" actId="20577"/>
          <ac:spMkLst>
            <pc:docMk/>
            <pc:sldMk cId="4002251907" sldId="352"/>
            <ac:spMk id="2" creationId="{2C913B9F-3821-4B42-BC76-BC5CA3DA00D9}"/>
          </ac:spMkLst>
        </pc:spChg>
      </pc:sldChg>
      <pc:sldChg chg="modSp mod">
        <pc:chgData name="Nguyen Van Thanh" userId="397c937a-6631-46d4-ab7f-15d71e973788" providerId="ADAL" clId="{3613B626-529C-4D68-AD3D-CB70EA9F6F93}" dt="2021-06-26T06:50:33.640" v="372" actId="20577"/>
        <pc:sldMkLst>
          <pc:docMk/>
          <pc:sldMk cId="1650578193" sldId="353"/>
        </pc:sldMkLst>
        <pc:spChg chg="mod">
          <ac:chgData name="Nguyen Van Thanh" userId="397c937a-6631-46d4-ab7f-15d71e973788" providerId="ADAL" clId="{3613B626-529C-4D68-AD3D-CB70EA9F6F93}" dt="2021-06-26T06:50:33.640" v="372" actId="20577"/>
          <ac:spMkLst>
            <pc:docMk/>
            <pc:sldMk cId="1650578193" sldId="353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6:55:49.148" v="584" actId="20577"/>
        <pc:sldMkLst>
          <pc:docMk/>
          <pc:sldMk cId="3206383324" sldId="354"/>
        </pc:sldMkLst>
        <pc:spChg chg="mod">
          <ac:chgData name="Nguyen Van Thanh" userId="397c937a-6631-46d4-ab7f-15d71e973788" providerId="ADAL" clId="{3613B626-529C-4D68-AD3D-CB70EA9F6F93}" dt="2021-06-26T06:55:49.148" v="584" actId="20577"/>
          <ac:spMkLst>
            <pc:docMk/>
            <pc:sldMk cId="3206383324" sldId="354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6:57:24.230" v="688" actId="20577"/>
        <pc:sldMkLst>
          <pc:docMk/>
          <pc:sldMk cId="311258427" sldId="355"/>
        </pc:sldMkLst>
        <pc:spChg chg="mod">
          <ac:chgData name="Nguyen Van Thanh" userId="397c937a-6631-46d4-ab7f-15d71e973788" providerId="ADAL" clId="{3613B626-529C-4D68-AD3D-CB70EA9F6F93}" dt="2021-06-26T06:57:24.230" v="688" actId="20577"/>
          <ac:spMkLst>
            <pc:docMk/>
            <pc:sldMk cId="311258427" sldId="355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6:59:06.908" v="741" actId="20577"/>
        <pc:sldMkLst>
          <pc:docMk/>
          <pc:sldMk cId="248275524" sldId="357"/>
        </pc:sldMkLst>
        <pc:spChg chg="mod">
          <ac:chgData name="Nguyen Van Thanh" userId="397c937a-6631-46d4-ab7f-15d71e973788" providerId="ADAL" clId="{3613B626-529C-4D68-AD3D-CB70EA9F6F93}" dt="2021-06-26T06:59:06.908" v="741" actId="20577"/>
          <ac:spMkLst>
            <pc:docMk/>
            <pc:sldMk cId="248275524" sldId="357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7:18:16.806" v="860" actId="20577"/>
        <pc:sldMkLst>
          <pc:docMk/>
          <pc:sldMk cId="3303131458" sldId="358"/>
        </pc:sldMkLst>
        <pc:spChg chg="mod">
          <ac:chgData name="Nguyen Van Thanh" userId="397c937a-6631-46d4-ab7f-15d71e973788" providerId="ADAL" clId="{3613B626-529C-4D68-AD3D-CB70EA9F6F93}" dt="2021-06-26T07:18:16.806" v="860" actId="20577"/>
          <ac:spMkLst>
            <pc:docMk/>
            <pc:sldMk cId="3303131458" sldId="358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7:19:57.500" v="907" actId="20577"/>
        <pc:sldMkLst>
          <pc:docMk/>
          <pc:sldMk cId="3575751031" sldId="361"/>
        </pc:sldMkLst>
        <pc:spChg chg="mod">
          <ac:chgData name="Nguyen Van Thanh" userId="397c937a-6631-46d4-ab7f-15d71e973788" providerId="ADAL" clId="{3613B626-529C-4D68-AD3D-CB70EA9F6F93}" dt="2021-06-26T07:19:57.500" v="907" actId="20577"/>
          <ac:spMkLst>
            <pc:docMk/>
            <pc:sldMk cId="3575751031" sldId="361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7:30:24.851" v="1069" actId="20577"/>
        <pc:sldMkLst>
          <pc:docMk/>
          <pc:sldMk cId="553905383" sldId="364"/>
        </pc:sldMkLst>
        <pc:spChg chg="mod">
          <ac:chgData name="Nguyen Van Thanh" userId="397c937a-6631-46d4-ab7f-15d71e973788" providerId="ADAL" clId="{3613B626-529C-4D68-AD3D-CB70EA9F6F93}" dt="2021-06-26T07:30:24.851" v="1069" actId="20577"/>
          <ac:spMkLst>
            <pc:docMk/>
            <pc:sldMk cId="553905383" sldId="364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7:35:01.779" v="1092" actId="20577"/>
        <pc:sldMkLst>
          <pc:docMk/>
          <pc:sldMk cId="1343259155" sldId="366"/>
        </pc:sldMkLst>
        <pc:spChg chg="mod">
          <ac:chgData name="Nguyen Van Thanh" userId="397c937a-6631-46d4-ab7f-15d71e973788" providerId="ADAL" clId="{3613B626-529C-4D68-AD3D-CB70EA9F6F93}" dt="2021-06-26T07:35:01.779" v="1092" actId="20577"/>
          <ac:spMkLst>
            <pc:docMk/>
            <pc:sldMk cId="1343259155" sldId="366"/>
            <ac:spMk id="2" creationId="{A53166C2-619D-4E0D-8D2A-89FBA9E3F17F}"/>
          </ac:spMkLst>
        </pc:spChg>
      </pc:sldChg>
      <pc:sldChg chg="modSp mod">
        <pc:chgData name="Nguyen Van Thanh" userId="397c937a-6631-46d4-ab7f-15d71e973788" providerId="ADAL" clId="{3613B626-529C-4D68-AD3D-CB70EA9F6F93}" dt="2021-06-26T07:51:03.703" v="1331" actId="20577"/>
        <pc:sldMkLst>
          <pc:docMk/>
          <pc:sldMk cId="2867606102" sldId="367"/>
        </pc:sldMkLst>
        <pc:spChg chg="mod">
          <ac:chgData name="Nguyen Van Thanh" userId="397c937a-6631-46d4-ab7f-15d71e973788" providerId="ADAL" clId="{3613B626-529C-4D68-AD3D-CB70EA9F6F93}" dt="2021-06-26T07:51:03.703" v="1331" actId="20577"/>
          <ac:spMkLst>
            <pc:docMk/>
            <pc:sldMk cId="2867606102" sldId="367"/>
            <ac:spMk id="2" creationId="{C7AB626D-1BB5-43B0-BC2A-D610D0C27B01}"/>
          </ac:spMkLst>
        </pc:spChg>
      </pc:sldChg>
      <pc:sldChg chg="modSp mod">
        <pc:chgData name="Nguyen Van Thanh" userId="397c937a-6631-46d4-ab7f-15d71e973788" providerId="ADAL" clId="{3613B626-529C-4D68-AD3D-CB70EA9F6F93}" dt="2021-06-26T07:42:21.908" v="1327" actId="20577"/>
        <pc:sldMkLst>
          <pc:docMk/>
          <pc:sldMk cId="384742973" sldId="368"/>
        </pc:sldMkLst>
        <pc:spChg chg="mod">
          <ac:chgData name="Nguyen Van Thanh" userId="397c937a-6631-46d4-ab7f-15d71e973788" providerId="ADAL" clId="{3613B626-529C-4D68-AD3D-CB70EA9F6F93}" dt="2021-06-26T07:42:21.908" v="1327" actId="20577"/>
          <ac:spMkLst>
            <pc:docMk/>
            <pc:sldMk cId="384742973" sldId="368"/>
            <ac:spMk id="2" creationId="{C7AB626D-1BB5-43B0-BC2A-D610D0C27B01}"/>
          </ac:spMkLst>
        </pc:spChg>
      </pc:sldChg>
      <pc:sldChg chg="modSp mod">
        <pc:chgData name="Nguyen Van Thanh" userId="397c937a-6631-46d4-ab7f-15d71e973788" providerId="ADAL" clId="{3613B626-529C-4D68-AD3D-CB70EA9F6F93}" dt="2021-06-26T07:52:41.099" v="1353" actId="20577"/>
        <pc:sldMkLst>
          <pc:docMk/>
          <pc:sldMk cId="1643799019" sldId="369"/>
        </pc:sldMkLst>
        <pc:spChg chg="mod">
          <ac:chgData name="Nguyen Van Thanh" userId="397c937a-6631-46d4-ab7f-15d71e973788" providerId="ADAL" clId="{3613B626-529C-4D68-AD3D-CB70EA9F6F93}" dt="2021-06-26T07:52:41.099" v="1353" actId="20577"/>
          <ac:spMkLst>
            <pc:docMk/>
            <pc:sldMk cId="1643799019" sldId="369"/>
            <ac:spMk id="2" creationId="{C7AB626D-1BB5-43B0-BC2A-D610D0C27B01}"/>
          </ac:spMkLst>
        </pc:spChg>
      </pc:sldChg>
      <pc:sldChg chg="modSp mod">
        <pc:chgData name="Nguyen Van Thanh" userId="397c937a-6631-46d4-ab7f-15d71e973788" providerId="ADAL" clId="{3613B626-529C-4D68-AD3D-CB70EA9F6F93}" dt="2021-06-26T08:00:41.798" v="1500" actId="20577"/>
        <pc:sldMkLst>
          <pc:docMk/>
          <pc:sldMk cId="2643973396" sldId="370"/>
        </pc:sldMkLst>
        <pc:spChg chg="mod">
          <ac:chgData name="Nguyen Van Thanh" userId="397c937a-6631-46d4-ab7f-15d71e973788" providerId="ADAL" clId="{3613B626-529C-4D68-AD3D-CB70EA9F6F93}" dt="2021-06-26T08:00:41.798" v="1500" actId="20577"/>
          <ac:spMkLst>
            <pc:docMk/>
            <pc:sldMk cId="2643973396" sldId="370"/>
            <ac:spMk id="2" creationId="{C7AB626D-1BB5-43B0-BC2A-D610D0C27B01}"/>
          </ac:spMkLst>
        </pc:spChg>
      </pc:sldChg>
      <pc:sldChg chg="modSp mod">
        <pc:chgData name="Nguyen Van Thanh" userId="397c937a-6631-46d4-ab7f-15d71e973788" providerId="ADAL" clId="{3613B626-529C-4D68-AD3D-CB70EA9F6F93}" dt="2021-06-26T08:01:18.512" v="1507" actId="20577"/>
        <pc:sldMkLst>
          <pc:docMk/>
          <pc:sldMk cId="1952921668" sldId="372"/>
        </pc:sldMkLst>
        <pc:spChg chg="mod">
          <ac:chgData name="Nguyen Van Thanh" userId="397c937a-6631-46d4-ab7f-15d71e973788" providerId="ADAL" clId="{3613B626-529C-4D68-AD3D-CB70EA9F6F93}" dt="2021-06-26T08:01:18.512" v="1507" actId="20577"/>
          <ac:spMkLst>
            <pc:docMk/>
            <pc:sldMk cId="1952921668" sldId="372"/>
            <ac:spMk id="2" creationId="{C7AB626D-1BB5-43B0-BC2A-D610D0C27B01}"/>
          </ac:spMkLst>
        </pc:spChg>
      </pc:sldChg>
      <pc:sldChg chg="modSp mod">
        <pc:chgData name="Nguyen Van Thanh" userId="397c937a-6631-46d4-ab7f-15d71e973788" providerId="ADAL" clId="{3613B626-529C-4D68-AD3D-CB70EA9F6F93}" dt="2021-06-26T08:10:54.138" v="1512" actId="1076"/>
        <pc:sldMkLst>
          <pc:docMk/>
          <pc:sldMk cId="1891675634" sldId="373"/>
        </pc:sldMkLst>
        <pc:picChg chg="mod">
          <ac:chgData name="Nguyen Van Thanh" userId="397c937a-6631-46d4-ab7f-15d71e973788" providerId="ADAL" clId="{3613B626-529C-4D68-AD3D-CB70EA9F6F93}" dt="2021-06-26T08:10:46.746" v="1509" actId="1076"/>
          <ac:picMkLst>
            <pc:docMk/>
            <pc:sldMk cId="1891675634" sldId="373"/>
            <ac:picMk id="4" creationId="{B918AEFD-01DE-4056-84A8-076BE9EBDF47}"/>
          </ac:picMkLst>
        </pc:picChg>
        <pc:picChg chg="mod">
          <ac:chgData name="Nguyen Van Thanh" userId="397c937a-6631-46d4-ab7f-15d71e973788" providerId="ADAL" clId="{3613B626-529C-4D68-AD3D-CB70EA9F6F93}" dt="2021-06-26T08:10:54.138" v="1512" actId="1076"/>
          <ac:picMkLst>
            <pc:docMk/>
            <pc:sldMk cId="1891675634" sldId="373"/>
            <ac:picMk id="6" creationId="{DCB6DF08-868C-4248-AD6C-A23B87D24D5E}"/>
          </ac:picMkLst>
        </pc:picChg>
      </pc:sldChg>
      <pc:sldChg chg="del">
        <pc:chgData name="Nguyen Van Thanh" userId="397c937a-6631-46d4-ab7f-15d71e973788" providerId="ADAL" clId="{3613B626-529C-4D68-AD3D-CB70EA9F6F93}" dt="2021-06-26T08:20:38.564" v="1542" actId="2696"/>
        <pc:sldMkLst>
          <pc:docMk/>
          <pc:sldMk cId="954192893" sldId="376"/>
        </pc:sldMkLst>
      </pc:sldChg>
      <pc:sldChg chg="del">
        <pc:chgData name="Nguyen Van Thanh" userId="397c937a-6631-46d4-ab7f-15d71e973788" providerId="ADAL" clId="{3613B626-529C-4D68-AD3D-CB70EA9F6F93}" dt="2021-06-26T08:20:20.499" v="1541" actId="2696"/>
        <pc:sldMkLst>
          <pc:docMk/>
          <pc:sldMk cId="1880966648" sldId="377"/>
        </pc:sldMkLst>
      </pc:sldChg>
      <pc:sldChg chg="modSp mod">
        <pc:chgData name="Nguyen Van Thanh" userId="397c937a-6631-46d4-ab7f-15d71e973788" providerId="ADAL" clId="{3613B626-529C-4D68-AD3D-CB70EA9F6F93}" dt="2021-06-26T08:19:15.972" v="1540" actId="20577"/>
        <pc:sldMkLst>
          <pc:docMk/>
          <pc:sldMk cId="2738327773" sldId="378"/>
        </pc:sldMkLst>
        <pc:spChg chg="mod">
          <ac:chgData name="Nguyen Van Thanh" userId="397c937a-6631-46d4-ab7f-15d71e973788" providerId="ADAL" clId="{3613B626-529C-4D68-AD3D-CB70EA9F6F93}" dt="2021-06-26T08:19:15.972" v="1540" actId="20577"/>
          <ac:spMkLst>
            <pc:docMk/>
            <pc:sldMk cId="2738327773" sldId="378"/>
            <ac:spMk id="2" creationId="{C7AB626D-1BB5-43B0-BC2A-D610D0C27B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A3FE-CC74-4763-9DC8-07899A61478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BC0C-61A3-4826-94F9-4EB40214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50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7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86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48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9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4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09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72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49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77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C,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1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 B, 40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05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B 13A, 14 C, 15 C (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mấy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60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5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22D, 23B, 24C.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3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4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1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1BC0C-61A3-4826-94F9-4EB40214B2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FBED-FF1D-4AF2-A7C3-29241E64F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1F5BB-A675-4320-A98A-4E6A21A18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3A14-75F1-495D-903A-83175451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5D8A6-A7D5-4A2B-AFD2-B8284CC2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AC416-DF11-423A-BBD5-0380EEA3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46EA-F0F5-4C31-AC25-97B6A89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B7D05-0C9A-4B75-BE49-BEF7B4C97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04E4-02DA-43E8-8716-EA0701EF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3A12-B64A-4DF7-A168-84D749D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BBB87-1CAA-4F3F-80C7-AD078CEE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1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38BE5-7CC2-4A3A-8522-CFD112EDD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B26BE-488B-4EE9-AA3B-E5656F670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7DFC-2D70-4115-BAD0-1CB988D9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78EF2-79E1-460D-A9D7-2D8B1485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F52F0-9429-4A35-94A4-C8071AF7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7F1B-942A-4C3F-B7ED-38429F5B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45B6-3AFA-4CC8-AC3A-E65402BF1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42C39-8F72-4826-AF41-3508BFD4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F3B34-E231-4A83-BDD3-1A6E9CE5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6A8C-1FA7-48D3-B449-D3DC9BFC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0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A333-D76D-4A0E-A4FD-20A8F20B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FE331-348A-4D9C-A08B-0BC0E5BF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AC2CA-8895-463D-B587-889AAEC1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36B8E-B080-46E5-A8DD-04DA03AA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210D-68CF-47D7-9C53-F92899D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32A-0B68-414A-948F-C0762F60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D727-4670-4278-A3CD-E1A45B615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6546C-D4BD-4718-A262-96CD817A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F2AFC-84D0-480D-873E-647CBC28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B4DEC-DE3A-47A8-9BE8-37E220E9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329A0-364E-42A4-B2BB-0D72D61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6C78-13C5-48A0-A0BF-67E06BB0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99926-4FAE-4BEB-944E-80A51F5A1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47C61-3C3A-4299-987A-AD54BF6D0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3A655-B7C4-41E2-82F1-F57B640F3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51919-11FF-4FCE-A037-7D2F65E9C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514DD-9E40-4B25-AA88-45F8CEEC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D6A74-A37A-4279-824D-CE3C836E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AA0E6-83BC-4012-971B-38E7510D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4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4936-EA8F-41D7-959F-7ACEF1E7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67747-812B-4F71-B422-EBEF5879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672FA-AFE3-404C-82F9-04B69BCB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88BD9-E4F2-4070-A333-CA158768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BA677-B182-4963-8B48-1C7DEF10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6C8AB-681A-434E-8204-A777BF8E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83C3-FACB-4E7D-9A0B-2D9F2AD4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C7B8-B5A0-49CF-8061-D89F79CD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E42C-F824-4094-AC2B-3D28E40E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D331-795D-4977-BB56-004D2B3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76553-A1E7-41BE-9EEB-3E475E52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18EA6-3722-44A9-BD9D-BECE4636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5169-B432-4927-BE68-42A9B5AA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7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3E1C-FF04-4C2D-9DFD-36F80C19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84B6E-43A8-440E-B882-786432F3E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D2204-8464-46BF-9003-E97BD6EA5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85824-5105-4E57-8596-B947915E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45928-487B-4BAD-A37E-AA858CB5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6359A-BF65-4D41-9EE1-8034859E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5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11513-61B1-4684-A54D-FB3F4BAF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39BE5-F0DC-4D30-BD51-49C1C9B4A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DA44-FCC4-4774-AD30-E5F6C41E3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C3B32-DD1A-40EF-84FE-2E020063746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7532-79ED-430F-AC9E-02D6DCF41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B368-18B0-40D9-A532-0AFAC637B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4513-F9F0-4E7A-90CA-32F50A27E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2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201C-AA3E-40FC-8BAE-E8A884F7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Y16 </a:t>
            </a:r>
            <a:r>
              <a:rPr lang="en-US" dirty="0" err="1"/>
              <a:t>đợt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4962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F9E3F-524D-4F7F-88FF-3F988F48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66714" cy="4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55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1BA01-7458-4066-B5C0-4EC3B36E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0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HKI y13</a:t>
            </a:r>
          </a:p>
        </p:txBody>
      </p:sp>
    </p:spTree>
    <p:extLst>
      <p:ext uri="{BB962C8B-B14F-4D97-AF65-F5344CB8AC3E}">
        <p14:creationId xmlns:p14="http://schemas.microsoft.com/office/powerpoint/2010/main" val="41013372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31 D, 32 A 33C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5CEF9-123E-46A8-9FDC-2E792ABF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39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54E08-D01A-41B9-AF21-1DE6A7D5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48"/>
            <a:ext cx="10874829" cy="68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43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A,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6869E-79D7-41BC-ACA3-3C89B266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87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15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 </a:t>
            </a:r>
            <a:r>
              <a:rPr lang="en-US" sz="1400" dirty="0"/>
              <a:t>31 C, 32 C, 33C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8056-01F7-4AEE-AEA9-18BFA23B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818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028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FB3A3-B18C-473A-B219-1AF941D2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515600" cy="71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8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HKIIY13: </a:t>
            </a:r>
            <a:r>
              <a:rPr lang="en-US" sz="1600" dirty="0"/>
              <a:t>36D, 37C, 38 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B43B8-17EB-4A78-989B-27332313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4400" cy="41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79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77312-66A9-47BA-B78C-1537429C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52" y="0"/>
            <a:ext cx="9221348" cy="68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97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Lượng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giá</a:t>
            </a:r>
            <a:r>
              <a:rPr lang="en-US" dirty="0">
                <a:highlight>
                  <a:srgbClr val="FFFF00"/>
                </a:highlight>
              </a:rPr>
              <a:t> HKIY13 :</a:t>
            </a:r>
            <a:r>
              <a:rPr lang="en-US" sz="1600" dirty="0">
                <a:highlight>
                  <a:srgbClr val="FFFF00"/>
                </a:highlight>
              </a:rPr>
              <a:t> 10C11B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BE561-815D-41D3-A3E5-2834F178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92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trọng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mẹ</a:t>
            </a:r>
            <a:r>
              <a:rPr lang="en-US" sz="1600" dirty="0"/>
              <a:t> -&gt;B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54135-7910-4921-8A33-E31AFA8F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03429" cy="60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510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7731-F402-4AD1-8321-E8254EC5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430630" cy="99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632673-6C92-4543-A0C9-301BE97F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042"/>
            <a:ext cx="12192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52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19 A. 20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F6A06-81EF-4113-B204-1D139A1D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4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21 D, 22D , 23 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B8A53-8A0A-47AC-894A-833562D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36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29D 30B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A44D-9D04-436F-BAF1-006D6947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21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HKIY12</a:t>
            </a:r>
          </a:p>
        </p:txBody>
      </p:sp>
    </p:spTree>
    <p:extLst>
      <p:ext uri="{BB962C8B-B14F-4D97-AF65-F5344CB8AC3E}">
        <p14:creationId xmlns:p14="http://schemas.microsoft.com/office/powerpoint/2010/main" val="566354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HKIY12: </a:t>
            </a:r>
            <a:r>
              <a:rPr lang="en-US" sz="1600" dirty="0"/>
              <a:t>43D, 44A 45A.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BEB20-8BD3-4A09-80BB-340F44A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70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HKIIY12</a:t>
            </a:r>
          </a:p>
        </p:txBody>
      </p:sp>
    </p:spTree>
    <p:extLst>
      <p:ext uri="{BB962C8B-B14F-4D97-AF65-F5344CB8AC3E}">
        <p14:creationId xmlns:p14="http://schemas.microsoft.com/office/powerpoint/2010/main" val="228278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HKIIY13: 31 C, 32 C 33D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C826C-AB23-4750-B6FB-4810AFC1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494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75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200D1-FC3D-47BF-A79F-53DA41A8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" y="0"/>
            <a:ext cx="1345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0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FB5D3-881C-4283-B3A6-01CBD52C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3973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5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EE35-54E1-4A36-8253-62AE2ABE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1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A, 37A38B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2473D-FE4F-44F2-9E51-9BA11EDA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1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9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HKiiY11</a:t>
            </a:r>
          </a:p>
        </p:txBody>
      </p:sp>
    </p:spTree>
    <p:extLst>
      <p:ext uri="{BB962C8B-B14F-4D97-AF65-F5344CB8AC3E}">
        <p14:creationId xmlns:p14="http://schemas.microsoft.com/office/powerpoint/2010/main" val="35008460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48D2-23D0-492D-B969-9299AC6F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17829" cy="3560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0A1BC2-1B50-4204-BB77-D173541C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0169"/>
            <a:ext cx="12017829" cy="31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074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HKIIY13</a:t>
            </a:r>
          </a:p>
        </p:txBody>
      </p:sp>
    </p:spTree>
    <p:extLst>
      <p:ext uri="{BB962C8B-B14F-4D97-AF65-F5344CB8AC3E}">
        <p14:creationId xmlns:p14="http://schemas.microsoft.com/office/powerpoint/2010/main" val="30581229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376789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10872354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176053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RAT Y16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20709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8A (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Triple test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giật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(HA ĐM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bình,PI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11-14w PLGF, PAPPA) -&gt; triple test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triple test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/>
              <a:t> 19: C (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nhỏ</a:t>
            </a:r>
            <a:r>
              <a:rPr lang="en-US" sz="1600" dirty="0"/>
              <a:t> </a:t>
            </a:r>
            <a:r>
              <a:rPr lang="en-US" sz="1600" dirty="0" err="1"/>
              <a:t>nhoi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mình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duy</a:t>
            </a:r>
            <a:r>
              <a:rPr lang="en-US" sz="1600" dirty="0"/>
              <a:t> </a:t>
            </a:r>
            <a:r>
              <a:rPr lang="en-US" sz="1600" dirty="0" err="1"/>
              <a:t>trì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48h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corti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20: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BFA7E-225B-463B-B43D-95A49DAF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0489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037FC-4047-4007-BE25-2E84E51D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499"/>
            <a:ext cx="12573000" cy="36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RAT y16 </a:t>
            </a:r>
            <a:r>
              <a:rPr lang="en-US" dirty="0" err="1"/>
              <a:t>lần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05247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 A, 11: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D100E-DACF-4C70-96A9-83036940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3903" cy="232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27887-C480-4154-8AC1-EFCB702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64" y="0"/>
            <a:ext cx="7068536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5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4CD2-EAD9-4F3F-98A4-246037B2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4062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6C9A-4BCD-4922-99CC-9D16BA2E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39746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15 A: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gò</a:t>
            </a:r>
            <a:r>
              <a:rPr lang="en-US" sz="1600" dirty="0"/>
              <a:t>, B: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-&gt;C (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căn</a:t>
            </a:r>
            <a:r>
              <a:rPr lang="en-US" sz="1600" dirty="0"/>
              <a:t> </a:t>
            </a:r>
            <a:r>
              <a:rPr lang="en-US" sz="1600" dirty="0" err="1"/>
              <a:t>sanh</a:t>
            </a:r>
            <a:r>
              <a:rPr lang="en-US" sz="1600" dirty="0"/>
              <a:t> </a:t>
            </a:r>
            <a:r>
              <a:rPr lang="en-US" sz="1600" dirty="0" err="1"/>
              <a:t>non+CL</a:t>
            </a:r>
            <a:r>
              <a:rPr lang="en-US" sz="1600" dirty="0"/>
              <a:t>&lt;25mm)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CED44-3EBB-4BD7-8CAB-0A10D498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" y="127729"/>
            <a:ext cx="6115904" cy="255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E8706-7BD7-4CA8-B0E2-6B0C94F2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66" y="-479"/>
            <a:ext cx="6182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17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C101-7816-420A-90BB-20B24715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3061" cy="3629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774A6-4594-4FF5-A5E4-7A87543B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88" y="0"/>
            <a:ext cx="596348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3B9F-3821-4B42-BC76-BC5CA3DA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A: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nhau</a:t>
            </a:r>
            <a:r>
              <a:rPr lang="en-US" sz="1600" dirty="0"/>
              <a:t> </a:t>
            </a:r>
            <a:r>
              <a:rPr lang="en-US" sz="1600" dirty="0" err="1"/>
              <a:t>tùy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, B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nguyên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, C </a:t>
            </a:r>
            <a:r>
              <a:rPr lang="en-US" sz="1600" dirty="0" err="1"/>
              <a:t>pessay</a:t>
            </a:r>
            <a:r>
              <a:rPr lang="en-US" sz="1600" dirty="0"/>
              <a:t>: </a:t>
            </a:r>
            <a:r>
              <a:rPr lang="en-US" sz="1600" dirty="0" err="1"/>
              <a:t>cổ</a:t>
            </a:r>
            <a:r>
              <a:rPr lang="en-US" sz="1600" dirty="0"/>
              <a:t> </a:t>
            </a:r>
            <a:r>
              <a:rPr lang="en-US" sz="1600" dirty="0" err="1"/>
              <a:t>tửng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tổn</a:t>
            </a:r>
            <a:r>
              <a:rPr lang="en-US" sz="1600" dirty="0"/>
              <a:t> </a:t>
            </a:r>
            <a:r>
              <a:rPr lang="en-US" sz="1600" dirty="0" err="1"/>
              <a:t>thương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, D: cerclage: </a:t>
            </a:r>
            <a:r>
              <a:rPr lang="en-US" sz="1600" dirty="0" err="1"/>
              <a:t>tổn</a:t>
            </a:r>
            <a:r>
              <a:rPr lang="en-US" sz="1600" dirty="0"/>
              <a:t> </a:t>
            </a:r>
            <a:r>
              <a:rPr lang="en-US" sz="1600" dirty="0" err="1"/>
              <a:t>thương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khoét</a:t>
            </a:r>
            <a:r>
              <a:rPr lang="en-US" sz="1600" dirty="0"/>
              <a:t> </a:t>
            </a:r>
            <a:r>
              <a:rPr lang="en-US" sz="1600" dirty="0" err="1"/>
              <a:t>chóp</a:t>
            </a:r>
            <a:r>
              <a:rPr lang="en-US" sz="1600" dirty="0"/>
              <a:t>-&gt; 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6BB38-4B9F-4DAA-ADFA-13DA9787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70871" cy="50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18C, 19: C 20: A (19-23w6) </a:t>
            </a:r>
            <a:r>
              <a:rPr lang="en-US" sz="1600" dirty="0" err="1"/>
              <a:t>nếu</a:t>
            </a:r>
            <a:r>
              <a:rPr lang="en-US" sz="1600" dirty="0"/>
              <a:t> CL </a:t>
            </a:r>
            <a:r>
              <a:rPr lang="en-US" sz="1600" dirty="0" err="1"/>
              <a:t>nhỏ</a:t>
            </a:r>
            <a:r>
              <a:rPr lang="en-US" sz="1600" dirty="0"/>
              <a:t> 25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Progesteron</a:t>
            </a:r>
            <a:r>
              <a:rPr lang="en-US" sz="1600" dirty="0"/>
              <a:t> 250mg (vi </a:t>
            </a:r>
            <a:r>
              <a:rPr lang="en-US" sz="1600" dirty="0" err="1"/>
              <a:t>hạt</a:t>
            </a:r>
            <a:r>
              <a:rPr lang="en-US" sz="1600" dirty="0"/>
              <a:t> </a:t>
            </a:r>
            <a:r>
              <a:rPr lang="en-US" sz="1600" dirty="0" err="1"/>
              <a:t>mịn</a:t>
            </a:r>
            <a:r>
              <a:rPr lang="en-US" sz="1600" dirty="0"/>
              <a:t>), 90mg (gel).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44DC2-F2B4-495A-856F-F62096A1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21140" cy="2808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E51E2-8406-4ABE-919F-8BB8F391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82" y="620486"/>
            <a:ext cx="6287377" cy="2305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9C125-B898-4A9D-AE51-E2817BC5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0" y="2925858"/>
            <a:ext cx="583964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RAT y16 </a:t>
            </a:r>
            <a:r>
              <a:rPr lang="en-US" dirty="0" err="1"/>
              <a:t>đợt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74795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C238-DDE7-44AF-A514-BBCE0455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4956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98EE3-744C-4899-A2D2-40000858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10" y="-16329"/>
            <a:ext cx="5792008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B40A2-2E4C-4D34-9C87-5A092262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" y="2724530"/>
            <a:ext cx="6096851" cy="2429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2561E-A6B1-449E-95F5-7C24D4B7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210" y="2543711"/>
            <a:ext cx="617306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2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8AEFD-01DE-4056-84A8-076BE9EB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110"/>
            <a:ext cx="6344535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6DF08-868C-4248-AD6C-A23B87D2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48110"/>
            <a:ext cx="618258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0449E-F64E-468C-A348-C5F53903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0219" cy="3486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C85E1-EB86-48C5-BF89-06914B7F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19" y="0"/>
            <a:ext cx="608732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 err="1"/>
              <a:t>Câu</a:t>
            </a:r>
            <a:r>
              <a:rPr lang="en-US" sz="1600" dirty="0"/>
              <a:t> 17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ghi</a:t>
            </a:r>
            <a:r>
              <a:rPr lang="en-US" sz="1600" dirty="0"/>
              <a:t> &lt;12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216B9-C1FD-4A01-ABF9-F4176944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9693" cy="2333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4ABD-35FB-40EF-8247-5EDD4A67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30" y="502616"/>
            <a:ext cx="603016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2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626D-1BB5-43B0-BC2A-D610D0C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C0E8F-09FD-4663-888A-24C2CADE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643"/>
            <a:ext cx="6201640" cy="245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8CFA5-C370-44C7-9E18-0029973C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44" y="2376150"/>
            <a:ext cx="6115904" cy="3321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56FFF-136F-4A70-8F9E-E777F84C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47" y="3192084"/>
            <a:ext cx="5515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7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85B80-C601-4031-B541-5BD4722D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TNY15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B82FE-C821-4FBB-856A-FE76B136C39D}"/>
              </a:ext>
            </a:extLst>
          </p:cNvPr>
          <p:cNvSpPr txBox="1"/>
          <p:nvPr/>
        </p:nvSpPr>
        <p:spPr>
          <a:xfrm>
            <a:off x="-128336" y="0"/>
            <a:ext cx="12320336" cy="225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8580" lvl="0" indent="-342900" algn="just">
              <a:lnSpc>
                <a:spcPct val="101000"/>
              </a:lnSpc>
              <a:spcBef>
                <a:spcPts val="345"/>
              </a:spcBef>
              <a:spcAft>
                <a:spcPts val="0"/>
              </a:spcAft>
              <a:buSzPts val="11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 phụ A., 20 tuổi, con so. Khám thai định kỳ và các xét nghiệm trong tam cá nguyệt I bình</a:t>
            </a:r>
            <a:r>
              <a:rPr lang="vi-VN" sz="2000" spc="-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thường.</a:t>
            </a:r>
            <a:r>
              <a:rPr lang="vi-VN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Hôm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nay</a:t>
            </a:r>
            <a:r>
              <a:rPr lang="vi-VN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thai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</a:t>
            </a:r>
            <a:r>
              <a:rPr lang="vi-VN" sz="2000" spc="-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tuần,</a:t>
            </a:r>
            <a:r>
              <a:rPr lang="vi-VN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huyết</a:t>
            </a:r>
            <a:r>
              <a:rPr lang="vi-VN" sz="20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150/110</a:t>
            </a:r>
            <a:r>
              <a:rPr lang="vi-VN" sz="20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mmHg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(đo</a:t>
            </a:r>
            <a:r>
              <a:rPr lang="vi-VN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vi-VN" sz="20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lần),</a:t>
            </a:r>
            <a:r>
              <a:rPr lang="vi-VN" sz="20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AST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154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U/L,</a:t>
            </a:r>
            <a:r>
              <a:rPr lang="vi-VN" sz="20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ALT 122</a:t>
            </a:r>
            <a:r>
              <a:rPr lang="vi-VN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U/L.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vi-VN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vi-VN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đạm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niệu</a:t>
            </a:r>
            <a:r>
              <a:rPr lang="vi-VN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giờ.</a:t>
            </a:r>
            <a:r>
              <a:rPr lang="vi-VN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vi-VN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vi-VN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vi-VN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gì?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spcBef>
                <a:spcPts val="15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huyết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</a:t>
            </a:r>
            <a:r>
              <a:rPr lang="vi-VN" sz="2000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thai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spcBef>
                <a:spcPts val="45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 </a:t>
            </a:r>
            <a:r>
              <a:rPr lang="vi-VN" sz="2000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 </a:t>
            </a: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giật </a:t>
            </a:r>
            <a:r>
              <a:rPr lang="vi-VN" sz="2000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</a:t>
            </a:r>
            <a:r>
              <a:rPr lang="vi-VN" sz="2000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dấu </a:t>
            </a: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vi-VN" sz="2000" kern="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kern="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nặng</a:t>
            </a:r>
            <a:endParaRPr lang="en-US" sz="2000" kern="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spcBef>
                <a:spcPts val="30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vi-VN" sz="20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HELLP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spcBef>
                <a:spcPts val="30"/>
              </a:spcBef>
              <a:buFont typeface="+mj-lt"/>
              <a:buAutoNum type="alphaUcPeriod"/>
              <a:tabLst>
                <a:tab pos="707390" algn="l"/>
              </a:tabLst>
            </a:pP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 </a:t>
            </a:r>
            <a:r>
              <a:rPr lang="vi-VN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 dữ </a:t>
            </a:r>
            <a:r>
              <a:rPr lang="vi-VN" sz="20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kiện để </a:t>
            </a:r>
            <a:r>
              <a:rPr lang="vi-VN" sz="20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vi-VN" sz="20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endParaRPr lang="en-US" sz="20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7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85B80-C601-4031-B541-5BD4722D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TNY14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182179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3820-9204-4F96-9319-1825141F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6828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Note: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34C2-008D-4B1F-8788-B2484C46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D49DF-0F8C-4366-910C-A1E4C04E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"/>
            <a:ext cx="12192000" cy="28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88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TNY14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2091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FC807-1181-4D02-A40E-9ADF8C27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82206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B-&gt;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hạ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931B5-B464-4A14-B45B-93D71613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01281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21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TNLT Y14 </a:t>
            </a:r>
            <a:r>
              <a:rPr lang="en-US" dirty="0" err="1"/>
              <a:t>lần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63475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C: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bà</a:t>
            </a:r>
            <a:r>
              <a:rPr lang="en-US" sz="1600" dirty="0"/>
              <a:t> </a:t>
            </a:r>
            <a:r>
              <a:rPr lang="en-US" sz="1600" dirty="0" err="1"/>
              <a:t>mẹ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F0942-8FA1-4045-8F86-3C373706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02258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TNY13 </a:t>
            </a:r>
            <a:r>
              <a:rPr lang="en-US" dirty="0" err="1"/>
              <a:t>lần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3621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ca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kênh</a:t>
            </a:r>
            <a:r>
              <a:rPr lang="en-US" sz="1600" dirty="0"/>
              <a:t> I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non </a:t>
            </a:r>
            <a:r>
              <a:rPr lang="en-US" sz="1600" dirty="0" err="1"/>
              <a:t>nhưng</a:t>
            </a:r>
            <a:r>
              <a:rPr lang="en-US" sz="1600" dirty="0"/>
              <a:t> CL 28 </a:t>
            </a:r>
            <a:r>
              <a:rPr lang="en-US" sz="1600" dirty="0" err="1"/>
              <a:t>vẫn</a:t>
            </a:r>
            <a:r>
              <a:rPr lang="en-US" sz="1600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</a:t>
            </a:r>
            <a:r>
              <a:rPr lang="en-US" sz="1600" dirty="0" err="1"/>
              <a:t>nghi</a:t>
            </a:r>
            <a:r>
              <a:rPr lang="en-US" sz="1600" dirty="0"/>
              <a:t> </a:t>
            </a:r>
            <a:r>
              <a:rPr lang="en-US" sz="1600" dirty="0" err="1"/>
              <a:t>ngờ</a:t>
            </a:r>
            <a:r>
              <a:rPr lang="en-US" sz="1600" dirty="0"/>
              <a:t>-&gt;</a:t>
            </a:r>
            <a:r>
              <a:rPr lang="en-US" sz="1600" dirty="0" err="1"/>
              <a:t>cần</a:t>
            </a:r>
            <a:r>
              <a:rPr lang="en-US" sz="1600" dirty="0"/>
              <a:t> 1 XN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khẳng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chẩn</a:t>
            </a:r>
            <a:r>
              <a:rPr lang="en-US" sz="1600" dirty="0"/>
              <a:t> </a:t>
            </a:r>
            <a:r>
              <a:rPr lang="en-US" sz="1600" dirty="0" err="1"/>
              <a:t>đoán</a:t>
            </a:r>
            <a:r>
              <a:rPr lang="en-US" sz="1600" dirty="0"/>
              <a:t>-&gt;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đại</a:t>
            </a:r>
            <a:r>
              <a:rPr lang="en-US" sz="1600" dirty="0"/>
              <a:t> </a:t>
            </a:r>
            <a:r>
              <a:rPr lang="en-US" sz="1600" dirty="0" err="1"/>
              <a:t>gia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PAMG-1 </a:t>
            </a:r>
            <a:r>
              <a:rPr lang="en-US" sz="1600" dirty="0" err="1"/>
              <a:t>nghèo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fFN</a:t>
            </a:r>
            <a:r>
              <a:rPr lang="en-US" sz="1600" dirty="0"/>
              <a:t>-&gt;D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3317F-B310-438B-B969-08B86A4A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218" y="0"/>
            <a:ext cx="1224552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83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B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dạ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E747-3D4B-483C-AF0A-23E64E26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5832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08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TNY13 </a:t>
            </a:r>
            <a:r>
              <a:rPr lang="en-US" dirty="0" err="1"/>
              <a:t>lần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9948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B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lặp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, C: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hạ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, D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xét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buộc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A951-1DB2-47A6-BB43-7D134118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5643" cy="54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3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E4F1C-A599-4824-8741-6C7536BE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61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C2C5-5B1A-4F56-87A5-E8E599E1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051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1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TNLTY13 </a:t>
            </a:r>
            <a:r>
              <a:rPr lang="en-US" dirty="0" err="1"/>
              <a:t>lần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700004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93D0C-D369-472F-AE9D-FD8A0A0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03854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8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9D5FE-4E9F-4024-8531-BD90206E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60957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TNLTY13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1F046-3F95-483B-91D4-B3DD3749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28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46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TNY12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96592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7D0C0-5C82-4DBE-9FE3-635757F9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165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7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TNY12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58757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9C14E-497B-4371-8214-AA8C63F8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1517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A, B: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voi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đòi</a:t>
            </a:r>
            <a:r>
              <a:rPr lang="en-US" sz="1600" dirty="0"/>
              <a:t> </a:t>
            </a:r>
            <a:r>
              <a:rPr lang="en-US" sz="1600" dirty="0" err="1"/>
              <a:t>tiên</a:t>
            </a:r>
            <a:r>
              <a:rPr lang="en-US" sz="1600" dirty="0"/>
              <a:t>-&gt;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buộc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AA81B-AE9E-4B65-BA0C-D5404629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8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THLTY12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720819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1F9E-B9CB-4F64-8B43-C10C8239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278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1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30B80-735F-45FE-A0E6-21FD8F92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079939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25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B2D00-EEE5-40C3-8B55-FCB0EF68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12074766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6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TNLTY12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58005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ABB4C-633C-401D-B64E-ED03A607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27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5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TNLTY11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60990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BD534-7C04-44EE-8A11-EBC48BAE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0629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3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60CC9-BE26-4324-B04E-B3C7489C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4323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42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2209-D403-45D0-AEB9-39D14BC2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98533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B8DBB-60E2-4D9B-88A0-F590BD7E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4157" cy="42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3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5FDB2-34C8-4813-8449-2BF75893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43"/>
            <a:ext cx="11315700" cy="50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7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Y16 </a:t>
            </a:r>
            <a:r>
              <a:rPr lang="en-US" dirty="0" err="1"/>
              <a:t>lần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73953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739F3-7149-4F1E-9768-CBD09254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32669" cy="23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1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B39B-7BEA-4B83-9DCE-4E3E13A7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66454" cy="22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6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42 B,  43 C (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dấu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dạ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B).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85734-5D9C-4E82-9CF8-2E420B62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8"/>
            <a:ext cx="10972800" cy="4079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015B8-F049-49D4-B39F-4C37E4FA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774" y="664173"/>
            <a:ext cx="4791744" cy="61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44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Y16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không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rõ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mấy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46386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11268-D64E-4738-B3C3-484137E9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41314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5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 err="1"/>
              <a:t>Note:A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DFBFE-D936-467B-8F01-97363DB3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2422" cy="25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3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A3BC3-EEAA-413D-9A30-BCA73033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098"/>
            <a:ext cx="12474049" cy="269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50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9D7DE-AC84-4D0F-872E-3F01649A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7643" cy="23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B ĐM </a:t>
            </a:r>
            <a:r>
              <a:rPr lang="en-US" sz="1600" dirty="0" err="1"/>
              <a:t>tử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ĐM </a:t>
            </a:r>
            <a:r>
              <a:rPr lang="en-US" sz="1600" dirty="0" err="1"/>
              <a:t>rốn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2612A-1816-4A02-B6FB-3938B99E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34157" cy="55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5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 A.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7D77E-11BE-4DD8-803B-4914CAC0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1198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3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4672C-6B4A-4816-A8A4-5DB6ADAA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95214" cy="33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2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B0E82-D730-4D06-90C3-246A98FF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26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65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Y16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1 </a:t>
            </a:r>
            <a:r>
              <a:rPr lang="en-US" dirty="0" err="1"/>
              <a:t>ver</a:t>
            </a:r>
            <a:r>
              <a:rPr lang="en-US" dirty="0"/>
              <a:t>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C90B0-7620-427B-B5DC-109B839A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"/>
            <a:ext cx="8802420" cy="1191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C516A-BD1C-44F0-AC6F-84872EF1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383"/>
            <a:ext cx="7097115" cy="1895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3F71F-5026-4953-838C-52449219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9123"/>
            <a:ext cx="7182852" cy="170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4DF08-B693-415F-8227-801AAB85B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88" y="2076261"/>
            <a:ext cx="648101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11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9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24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740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199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Y15</a:t>
            </a:r>
          </a:p>
        </p:txBody>
      </p:sp>
    </p:spTree>
    <p:extLst>
      <p:ext uri="{BB962C8B-B14F-4D97-AF65-F5344CB8AC3E}">
        <p14:creationId xmlns:p14="http://schemas.microsoft.com/office/powerpoint/2010/main" val="74054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/>
              <a:t>Note: D, </a:t>
            </a:r>
            <a:r>
              <a:rPr lang="en-US" sz="1800" dirty="0" err="1"/>
              <a:t>Câu</a:t>
            </a:r>
            <a:r>
              <a:rPr lang="en-US" sz="1800" dirty="0"/>
              <a:t> a: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gợi</a:t>
            </a:r>
            <a:r>
              <a:rPr lang="en-US" sz="1800" dirty="0"/>
              <a:t> ý </a:t>
            </a:r>
            <a:r>
              <a:rPr lang="en-US" sz="1800" dirty="0" err="1"/>
              <a:t>xâm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bất</a:t>
            </a:r>
            <a:r>
              <a:rPr lang="en-US" sz="1800" dirty="0"/>
              <a:t> </a:t>
            </a:r>
            <a:r>
              <a:rPr lang="en-US" sz="1800" dirty="0" err="1"/>
              <a:t>toàn</a:t>
            </a:r>
            <a:r>
              <a:rPr lang="en-US" sz="1800" dirty="0"/>
              <a:t> bánh </a:t>
            </a:r>
            <a:r>
              <a:rPr lang="en-US" sz="1800" dirty="0" err="1"/>
              <a:t>nhau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F177-918E-4ECE-A78D-A3566195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62557" cy="57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31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83913-5A62-4FA2-871B-1EA2EE98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71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đáp</a:t>
            </a:r>
            <a:r>
              <a:rPr lang="en-US" sz="1600" dirty="0"/>
              <a:t> an THA </a:t>
            </a:r>
            <a:r>
              <a:rPr lang="en-US" sz="1600" dirty="0" err="1"/>
              <a:t>mạn</a:t>
            </a:r>
            <a:r>
              <a:rPr lang="en-US" sz="1600" dirty="0"/>
              <a:t> -&gt; A. 2A </a:t>
            </a:r>
            <a:br>
              <a:rPr lang="en-US" sz="1600" dirty="0"/>
            </a:br>
            <a:r>
              <a:rPr lang="en-US" sz="1600" dirty="0"/>
              <a:t>Doppler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ở </a:t>
            </a:r>
            <a:r>
              <a:rPr lang="en-US" sz="1600" dirty="0" err="1"/>
              <a:t>hình</a:t>
            </a:r>
            <a:r>
              <a:rPr lang="en-US" sz="1600" dirty="0"/>
              <a:t>: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r>
              <a:rPr lang="en-US" sz="1600" dirty="0"/>
              <a:t> </a:t>
            </a:r>
            <a:r>
              <a:rPr lang="en-US" sz="1600" dirty="0" err="1"/>
              <a:t>nhọn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tậm</a:t>
            </a:r>
            <a:r>
              <a:rPr lang="en-US" sz="1600" dirty="0"/>
              <a:t> </a:t>
            </a:r>
            <a:r>
              <a:rPr lang="en-US" sz="1600" dirty="0" err="1"/>
              <a:t>thấp</a:t>
            </a:r>
            <a:r>
              <a:rPr lang="en-US" sz="1600" dirty="0"/>
              <a:t> </a:t>
            </a:r>
            <a:r>
              <a:rPr lang="en-US" sz="1600" dirty="0" err="1"/>
              <a:t>cong</a:t>
            </a:r>
            <a:r>
              <a:rPr lang="en-US" sz="1600" dirty="0"/>
              <a:t> notch +IUGR </a:t>
            </a:r>
            <a:r>
              <a:rPr lang="en-US" sz="1600" dirty="0" err="1"/>
              <a:t>sớm</a:t>
            </a:r>
            <a:r>
              <a:rPr lang="en-US" sz="1600" dirty="0"/>
              <a:t>-&gt;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giật</a:t>
            </a:r>
            <a:r>
              <a:rPr lang="en-US" sz="1600" dirty="0"/>
              <a:t> 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lệch</a:t>
            </a:r>
            <a:r>
              <a:rPr lang="en-US" sz="1600" dirty="0"/>
              <a:t> </a:t>
            </a:r>
            <a:r>
              <a:rPr lang="en-US" sz="1600" dirty="0" err="1"/>
              <a:t>bôi</a:t>
            </a:r>
            <a:r>
              <a:rPr lang="en-US" sz="1600" dirty="0"/>
              <a:t>, </a:t>
            </a:r>
            <a:r>
              <a:rPr lang="en-US" sz="1600" dirty="0" err="1"/>
              <a:t>nhiễm</a:t>
            </a:r>
            <a:r>
              <a:rPr lang="en-US" sz="1600" dirty="0"/>
              <a:t> </a:t>
            </a:r>
            <a:r>
              <a:rPr lang="en-US" sz="1600" dirty="0" err="1"/>
              <a:t>trùng</a:t>
            </a:r>
            <a:r>
              <a:rPr lang="en-US" sz="1600" dirty="0"/>
              <a:t>,…..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8C9A4-24A8-40E2-BE2A-A9BD1305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395"/>
            <a:ext cx="12192000" cy="57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88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02F2A-0E8D-4B1B-BA3E-7430BEED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5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Note: </a:t>
            </a:r>
            <a:r>
              <a:rPr lang="en-US" sz="1400" dirty="0" err="1"/>
              <a:t>Câu</a:t>
            </a:r>
            <a:r>
              <a:rPr lang="en-US" sz="1400" dirty="0"/>
              <a:t> 3: C 4A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13A39-B680-4C79-BF65-06FCF57B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5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 D, 6A.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C6271-D459-449C-9D0F-501CBDD5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24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HKIY15</a:t>
            </a:r>
          </a:p>
        </p:txBody>
      </p:sp>
    </p:spTree>
    <p:extLst>
      <p:ext uri="{BB962C8B-B14F-4D97-AF65-F5344CB8AC3E}">
        <p14:creationId xmlns:p14="http://schemas.microsoft.com/office/powerpoint/2010/main" val="3017167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51 C, 52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AF4CD-6F91-4DA5-BD27-26D1EB27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6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53 D, 54 A, 55D, 55D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1CE0-0B98-4A4D-ACF3-DE24BD0D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05"/>
            <a:ext cx="12192000" cy="56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57 D, 58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90D5-172B-4DA3-BD74-C6D626C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5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8CC6F-B507-498D-8FD7-7BD8C21821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82037" y="3429000"/>
            <a:ext cx="33813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26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 59D, 60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83D41-501D-44DE-8055-2F5C249C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0F45A-B7EE-4508-9C77-4010C9E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734"/>
            <a:ext cx="12192000" cy="1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66C2-619D-4E0D-8D2A-89FBA9E3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8C3ED-E8F3-452E-942E-213F3BA4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270671" cy="56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HKIIY15</a:t>
            </a:r>
          </a:p>
        </p:txBody>
      </p:sp>
    </p:spTree>
    <p:extLst>
      <p:ext uri="{BB962C8B-B14F-4D97-AF65-F5344CB8AC3E}">
        <p14:creationId xmlns:p14="http://schemas.microsoft.com/office/powerpoint/2010/main" val="1861487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51D, 52 D, 53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233DE-4AF1-4574-B60F-EC211291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4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2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54A, 55 D, 56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AF6BB-4D4D-43EA-8F69-A1BFF775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57 A, 58 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5B99F-DBA7-4F86-B01F-392AA960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3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1F76E-01B8-480B-99D2-45980613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3276"/>
            <a:ext cx="12192000" cy="26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631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dirty="0"/>
              <a:t>Note: 59 D, 60C.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B5FD6-33B5-4396-8D5A-EA6AF0FD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81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Y14</a:t>
            </a:r>
          </a:p>
        </p:txBody>
      </p:sp>
    </p:spTree>
    <p:extLst>
      <p:ext uri="{BB962C8B-B14F-4D97-AF65-F5344CB8AC3E}">
        <p14:creationId xmlns:p14="http://schemas.microsoft.com/office/powerpoint/2010/main" val="3610708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/>
              <a:t>Note: 26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331A-D3FF-4C48-9D28-928C163F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91"/>
            <a:ext cx="10515600" cy="59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663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25FC8-6B2C-4827-A60B-125C91F8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26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08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EF-F637-4D9B-886F-0296039E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Osce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Y14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đợt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700582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80415-1651-4B70-A71B-B942F9D5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3" y="0"/>
            <a:ext cx="1168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938</Words>
  <Application>Microsoft Office PowerPoint</Application>
  <PresentationFormat>Widescreen</PresentationFormat>
  <Paragraphs>181</Paragraphs>
  <Slides>126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1" baseType="lpstr">
      <vt:lpstr>Arial</vt:lpstr>
      <vt:lpstr>Calibri</vt:lpstr>
      <vt:lpstr>Calibri Light</vt:lpstr>
      <vt:lpstr>Times New Roman</vt:lpstr>
      <vt:lpstr>Office Theme</vt:lpstr>
      <vt:lpstr>RAT Y16 đợt 1</vt:lpstr>
      <vt:lpstr>Note: A: hiệu quả khác nhau tùy trường hợp, B khác nguyên lý, C pessay: cổ tửng cung không có tổn thương thực thể, D: cerclage: tổn thương thực thể như khoét chóp-&gt; D.</vt:lpstr>
      <vt:lpstr>Note: </vt:lpstr>
      <vt:lpstr>Note: B không lặp lại nhiều liệu trình, C: có thể điều trị hạ đường, D xem xét không bắt buộc.</vt:lpstr>
      <vt:lpstr>Note: A, B: được voi có thể đòi tiên-&gt;không bắt buộc</vt:lpstr>
      <vt:lpstr>note</vt:lpstr>
      <vt:lpstr>Note: B ĐM tử cung và ĐM rốn.</vt:lpstr>
      <vt:lpstr>Note: D, Câu a: có thể gợi ý xâm nhập bất toàn bánh nhau.</vt:lpstr>
      <vt:lpstr>note</vt:lpstr>
      <vt:lpstr>note</vt:lpstr>
      <vt:lpstr>Note: quan trọng nhất là mẹ -&gt;B</vt:lpstr>
      <vt:lpstr>note</vt:lpstr>
      <vt:lpstr>RAT Y16 lần 2</vt:lpstr>
      <vt:lpstr>Note: 8A (Triple test trong dự báo tiền sản giật: sử dụng 3 trong 4 chỉ số (HA ĐM tử cung trung bình,PI Tử cung từ 11-14w PLGF, PAPPA) -&gt; triple test riêng không phải triple test lệch bội.  19: C (vì mục tiêu nhỏ nhoi của mình chỉ là duy trì đủ 48h để đạt hiệu quả corti) 20: A</vt:lpstr>
      <vt:lpstr>RAT y16 lần 3</vt:lpstr>
      <vt:lpstr>Note:  A, 11: B</vt:lpstr>
      <vt:lpstr>Note: </vt:lpstr>
      <vt:lpstr>15 A: không có phải là thuốc dùng giảm gò, B: không hiệu quả -&gt;C (tiền căn sanh non+CL&lt;25mm)</vt:lpstr>
      <vt:lpstr>Note: 17 D</vt:lpstr>
      <vt:lpstr>Note: 18C, 19: C 20: A (19-23w6) nếu CL nhỏ 25 nên đặt Progesteron 250mg (vi hạt mịn), 90mg (gel).</vt:lpstr>
      <vt:lpstr>RAT y16 đợt 3</vt:lpstr>
      <vt:lpstr>Note: </vt:lpstr>
      <vt:lpstr>PowerPoint Presentation</vt:lpstr>
      <vt:lpstr>PowerPoint Presentation</vt:lpstr>
      <vt:lpstr>Câu 17 sách ghi &lt;12</vt:lpstr>
      <vt:lpstr>PowerPoint Presentation</vt:lpstr>
      <vt:lpstr>TNY15 lần 1</vt:lpstr>
      <vt:lpstr>TNY14 lần 1</vt:lpstr>
      <vt:lpstr>Note:</vt:lpstr>
      <vt:lpstr>Note:</vt:lpstr>
      <vt:lpstr>TNY14 lần 2</vt:lpstr>
      <vt:lpstr>Note:</vt:lpstr>
      <vt:lpstr>Note: B-&gt; cần hạ nhanh</vt:lpstr>
      <vt:lpstr>TNLT Y14 lần 1</vt:lpstr>
      <vt:lpstr>Note: C: quan tâm bà mẹ trước.</vt:lpstr>
      <vt:lpstr>TNY13 lần 1</vt:lpstr>
      <vt:lpstr>Note: ca này kênh I ít khả năng sinh non nhưng CL 28 vẫn còn nghi ngờ-&gt;cần 1 XN có giá trị dự báo âm để khẳng định chẩn đoán-&gt; nếu đại gia thì làm PAMG-1 nghèo thì fFN-&gt;D</vt:lpstr>
      <vt:lpstr>Note: B chuyển dạ nhanh</vt:lpstr>
      <vt:lpstr>TNY13 lần 2</vt:lpstr>
      <vt:lpstr>Note:</vt:lpstr>
      <vt:lpstr>Note:</vt:lpstr>
      <vt:lpstr>TNLTY13 lần 1</vt:lpstr>
      <vt:lpstr>Note: </vt:lpstr>
      <vt:lpstr>Note:</vt:lpstr>
      <vt:lpstr>TNLTY13 lần 2</vt:lpstr>
      <vt:lpstr>TNY12 lần 1</vt:lpstr>
      <vt:lpstr>Note:</vt:lpstr>
      <vt:lpstr>TNY12 lần 2</vt:lpstr>
      <vt:lpstr>Note:</vt:lpstr>
      <vt:lpstr>THLTY12 lần 1</vt:lpstr>
      <vt:lpstr>Note:</vt:lpstr>
      <vt:lpstr>Note:</vt:lpstr>
      <vt:lpstr>Note:</vt:lpstr>
      <vt:lpstr>TNLTY12 lần 2</vt:lpstr>
      <vt:lpstr>Note:</vt:lpstr>
      <vt:lpstr>TNLTY11 lần 1</vt:lpstr>
      <vt:lpstr>Note:</vt:lpstr>
      <vt:lpstr>Note:</vt:lpstr>
      <vt:lpstr>Note:</vt:lpstr>
      <vt:lpstr>Note:</vt:lpstr>
      <vt:lpstr>Y16 lần 3</vt:lpstr>
      <vt:lpstr>Note: D</vt:lpstr>
      <vt:lpstr>Note: A</vt:lpstr>
      <vt:lpstr>Note: 42 B,  43 C (nếu có dấu hiệu chuyển dạ thì làm B). </vt:lpstr>
      <vt:lpstr>Y16 không rõ lần mấy:</vt:lpstr>
      <vt:lpstr>Note: A</vt:lpstr>
      <vt:lpstr>Note:A</vt:lpstr>
      <vt:lpstr>Note: A</vt:lpstr>
      <vt:lpstr>Note: B</vt:lpstr>
      <vt:lpstr>Note:  A. chưa chắc.</vt:lpstr>
      <vt:lpstr>Note: A</vt:lpstr>
      <vt:lpstr>Note: C</vt:lpstr>
      <vt:lpstr>Y16 giữa kì đợt 1 ver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Lượng giá Y15</vt:lpstr>
      <vt:lpstr>Note:</vt:lpstr>
      <vt:lpstr>Note: Nếu có đáp an THA mạn -&gt; A. 2A  Doppler của động mạch tử cung ở hình: có sóng tâm thu cao nhọn và sóng tậm thấp cong notch +IUGR sớm-&gt; có thể tiền sản giật nhưng cũng có lệch bôi, nhiễm trùng,…..</vt:lpstr>
      <vt:lpstr>Note:</vt:lpstr>
      <vt:lpstr>Note: Câu 3: C 4A</vt:lpstr>
      <vt:lpstr>Note: 5 D, 6A.</vt:lpstr>
      <vt:lpstr>HKIY15</vt:lpstr>
      <vt:lpstr>Note: 51 C, 52 D</vt:lpstr>
      <vt:lpstr>Note: 53 D, 54 A, 55D, 55D</vt:lpstr>
      <vt:lpstr>Note: 57 D, 58 D</vt:lpstr>
      <vt:lpstr>Note: 59D, 60 A</vt:lpstr>
      <vt:lpstr>HKIIY15</vt:lpstr>
      <vt:lpstr>Note: 51D, 52 D, 53 D</vt:lpstr>
      <vt:lpstr>Note: 54A, 55 D, 56 A</vt:lpstr>
      <vt:lpstr>Note: 57 A, 58 D.</vt:lpstr>
      <vt:lpstr>Note: 59 D, 60C.</vt:lpstr>
      <vt:lpstr>Y14</vt:lpstr>
      <vt:lpstr>Note: 26 </vt:lpstr>
      <vt:lpstr>Note:</vt:lpstr>
      <vt:lpstr>Osce Y14 đợt 3</vt:lpstr>
      <vt:lpstr>PowerPoint Presentation</vt:lpstr>
      <vt:lpstr>Note:</vt:lpstr>
      <vt:lpstr>HKI y13</vt:lpstr>
      <vt:lpstr>Note: 31 D, 32 A 33C</vt:lpstr>
      <vt:lpstr>Note:</vt:lpstr>
      <vt:lpstr>Note: A, A</vt:lpstr>
      <vt:lpstr>HKIIY13 31 C, 32 C, 33C</vt:lpstr>
      <vt:lpstr>HKIIY13</vt:lpstr>
      <vt:lpstr>HKIIY13: 36D, 37C, 38 A</vt:lpstr>
      <vt:lpstr>HKIIY13</vt:lpstr>
      <vt:lpstr>Lượng giá HKIY13 : 10C11B</vt:lpstr>
      <vt:lpstr>Note:</vt:lpstr>
      <vt:lpstr>Note: 19 A. 20 A</vt:lpstr>
      <vt:lpstr>Note: 21 D, 22D , 23 A.</vt:lpstr>
      <vt:lpstr>Note: 29D 30B</vt:lpstr>
      <vt:lpstr>HKIY12</vt:lpstr>
      <vt:lpstr>HKIY12: 43D, 44A 45A.</vt:lpstr>
      <vt:lpstr>HKIIY12</vt:lpstr>
      <vt:lpstr>HKIIY13: 31 C, 32 C 33D</vt:lpstr>
      <vt:lpstr>HKIIY13</vt:lpstr>
      <vt:lpstr>Note: B</vt:lpstr>
      <vt:lpstr>Note: A, 37A38B</vt:lpstr>
      <vt:lpstr>HKiiY11</vt:lpstr>
      <vt:lpstr>HKIIY13</vt:lpstr>
      <vt:lpstr>HKIIY13</vt:lpstr>
      <vt:lpstr>Note:</vt:lpstr>
      <vt:lpstr>Note:</vt:lpstr>
      <vt:lpstr>Note: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TNY14 lần 1</dc:title>
  <dc:creator>nguyen thanh</dc:creator>
  <cp:lastModifiedBy>Nguyen Van Thanh</cp:lastModifiedBy>
  <cp:revision>23</cp:revision>
  <dcterms:created xsi:type="dcterms:W3CDTF">2021-06-21T08:17:05Z</dcterms:created>
  <dcterms:modified xsi:type="dcterms:W3CDTF">2021-11-07T15:48:17Z</dcterms:modified>
</cp:coreProperties>
</file>